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7"/>
  </p:notesMasterIdLst>
  <p:sldIdLst>
    <p:sldId id="440" r:id="rId2"/>
    <p:sldId id="353" r:id="rId3"/>
    <p:sldId id="481" r:id="rId4"/>
    <p:sldId id="510" r:id="rId5"/>
    <p:sldId id="258" r:id="rId6"/>
    <p:sldId id="483" r:id="rId7"/>
    <p:sldId id="484" r:id="rId8"/>
    <p:sldId id="485" r:id="rId9"/>
    <p:sldId id="486" r:id="rId10"/>
    <p:sldId id="490" r:id="rId11"/>
    <p:sldId id="489" r:id="rId12"/>
    <p:sldId id="493" r:id="rId13"/>
    <p:sldId id="492" r:id="rId14"/>
    <p:sldId id="494" r:id="rId15"/>
    <p:sldId id="495" r:id="rId16"/>
    <p:sldId id="496" r:id="rId17"/>
    <p:sldId id="512" r:id="rId18"/>
    <p:sldId id="497" r:id="rId19"/>
    <p:sldId id="498" r:id="rId20"/>
    <p:sldId id="499" r:id="rId21"/>
    <p:sldId id="500" r:id="rId22"/>
    <p:sldId id="501" r:id="rId23"/>
    <p:sldId id="502" r:id="rId24"/>
    <p:sldId id="503" r:id="rId25"/>
    <p:sldId id="505" r:id="rId26"/>
    <p:sldId id="506" r:id="rId27"/>
    <p:sldId id="507" r:id="rId28"/>
    <p:sldId id="511" r:id="rId29"/>
    <p:sldId id="392" r:id="rId30"/>
    <p:sldId id="402" r:id="rId31"/>
    <p:sldId id="406" r:id="rId32"/>
    <p:sldId id="394" r:id="rId33"/>
    <p:sldId id="398" r:id="rId34"/>
    <p:sldId id="399" r:id="rId35"/>
    <p:sldId id="400" r:id="rId36"/>
    <p:sldId id="401" r:id="rId37"/>
    <p:sldId id="403" r:id="rId38"/>
    <p:sldId id="404" r:id="rId39"/>
    <p:sldId id="405" r:id="rId40"/>
    <p:sldId id="444" r:id="rId41"/>
    <p:sldId id="513" r:id="rId42"/>
    <p:sldId id="412" r:id="rId43"/>
    <p:sldId id="413" r:id="rId44"/>
    <p:sldId id="414" r:id="rId45"/>
    <p:sldId id="415" r:id="rId46"/>
    <p:sldId id="416" r:id="rId47"/>
    <p:sldId id="417" r:id="rId48"/>
    <p:sldId id="418" r:id="rId49"/>
    <p:sldId id="420" r:id="rId50"/>
    <p:sldId id="423" r:id="rId51"/>
    <p:sldId id="430" r:id="rId52"/>
    <p:sldId id="424" r:id="rId53"/>
    <p:sldId id="429" r:id="rId54"/>
    <p:sldId id="436" r:id="rId55"/>
    <p:sldId id="428" r:id="rId56"/>
    <p:sldId id="421" r:id="rId57"/>
    <p:sldId id="434" r:id="rId58"/>
    <p:sldId id="448" r:id="rId59"/>
    <p:sldId id="439" r:id="rId60"/>
    <p:sldId id="438" r:id="rId61"/>
    <p:sldId id="447" r:id="rId62"/>
    <p:sldId id="427" r:id="rId63"/>
    <p:sldId id="425" r:id="rId64"/>
    <p:sldId id="449" r:id="rId65"/>
    <p:sldId id="433" r:id="rId66"/>
    <p:sldId id="443" r:id="rId67"/>
    <p:sldId id="426" r:id="rId68"/>
    <p:sldId id="432" r:id="rId69"/>
    <p:sldId id="442" r:id="rId70"/>
    <p:sldId id="514" r:id="rId71"/>
    <p:sldId id="520" r:id="rId72"/>
    <p:sldId id="522" r:id="rId73"/>
    <p:sldId id="523" r:id="rId74"/>
    <p:sldId id="410" r:id="rId75"/>
    <p:sldId id="363" r:id="rId76"/>
    <p:sldId id="407" r:id="rId77"/>
    <p:sldId id="261" r:id="rId78"/>
    <p:sldId id="515" r:id="rId79"/>
    <p:sldId id="519" r:id="rId80"/>
    <p:sldId id="330" r:id="rId81"/>
    <p:sldId id="331" r:id="rId82"/>
    <p:sldId id="332" r:id="rId83"/>
    <p:sldId id="352" r:id="rId84"/>
    <p:sldId id="349" r:id="rId85"/>
    <p:sldId id="509" r:id="rId86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xu" initials="hx" lastIdx="1" clrIdx="0">
    <p:extLst>
      <p:ext uri="{19B8F6BF-5375-455C-9EA6-DF929625EA0E}">
        <p15:presenceInfo xmlns:p15="http://schemas.microsoft.com/office/powerpoint/2012/main" userId="70b675938bab3b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1" autoAdjust="0"/>
    <p:restoredTop sz="77934" autoAdjust="0"/>
  </p:normalViewPr>
  <p:slideViewPr>
    <p:cSldViewPr snapToGrid="0">
      <p:cViewPr varScale="1">
        <p:scale>
          <a:sx n="89" d="100"/>
          <a:sy n="89" d="100"/>
        </p:scale>
        <p:origin x="20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i xu" userId="70b675938bab3b5e" providerId="LiveId" clId="{D7FE1FDB-ABDE-9247-BE23-8282125D710F}"/>
    <pc:docChg chg="custSel addSld modSld">
      <pc:chgData name="hui xu" userId="70b675938bab3b5e" providerId="LiveId" clId="{D7FE1FDB-ABDE-9247-BE23-8282125D710F}" dt="2020-08-20T00:55:11.086" v="82" actId="27636"/>
      <pc:docMkLst>
        <pc:docMk/>
      </pc:docMkLst>
      <pc:sldChg chg="modSp add mod">
        <pc:chgData name="hui xu" userId="70b675938bab3b5e" providerId="LiveId" clId="{D7FE1FDB-ABDE-9247-BE23-8282125D710F}" dt="2020-08-20T00:55:07.843" v="7" actId="27636"/>
        <pc:sldMkLst>
          <pc:docMk/>
          <pc:sldMk cId="589642892" sldId="258"/>
        </pc:sldMkLst>
        <pc:spChg chg="mod">
          <ac:chgData name="hui xu" userId="70b675938bab3b5e" providerId="LiveId" clId="{D7FE1FDB-ABDE-9247-BE23-8282125D710F}" dt="2020-08-20T00:55:07.843" v="7" actId="27636"/>
          <ac:spMkLst>
            <pc:docMk/>
            <pc:sldMk cId="589642892" sldId="258"/>
            <ac:spMk id="5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4100491509" sldId="335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390327980" sldId="336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55935047" sldId="337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518860509" sldId="338"/>
        </pc:sldMkLst>
      </pc:sldChg>
      <pc:sldChg chg="modSp add mod">
        <pc:chgData name="hui xu" userId="70b675938bab3b5e" providerId="LiveId" clId="{D7FE1FDB-ABDE-9247-BE23-8282125D710F}" dt="2020-08-20T00:55:07.875" v="8" actId="27636"/>
        <pc:sldMkLst>
          <pc:docMk/>
          <pc:sldMk cId="644320784" sldId="339"/>
        </pc:sldMkLst>
        <pc:spChg chg="mod">
          <ac:chgData name="hui xu" userId="70b675938bab3b5e" providerId="LiveId" clId="{D7FE1FDB-ABDE-9247-BE23-8282125D710F}" dt="2020-08-20T00:55:07.875" v="8" actId="27636"/>
          <ac:spMkLst>
            <pc:docMk/>
            <pc:sldMk cId="644320784" sldId="339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406752300" sldId="340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041613858" sldId="341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004015842" sldId="342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307556329" sldId="343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596694303" sldId="344"/>
        </pc:sldMkLst>
      </pc:sldChg>
      <pc:sldChg chg="modSp add mod">
        <pc:chgData name="hui xu" userId="70b675938bab3b5e" providerId="LiveId" clId="{D7FE1FDB-ABDE-9247-BE23-8282125D710F}" dt="2020-08-20T00:55:07.919" v="9" actId="27636"/>
        <pc:sldMkLst>
          <pc:docMk/>
          <pc:sldMk cId="2943781699" sldId="345"/>
        </pc:sldMkLst>
        <pc:spChg chg="mod">
          <ac:chgData name="hui xu" userId="70b675938bab3b5e" providerId="LiveId" clId="{D7FE1FDB-ABDE-9247-BE23-8282125D710F}" dt="2020-08-20T00:55:07.919" v="9" actId="27636"/>
          <ac:spMkLst>
            <pc:docMk/>
            <pc:sldMk cId="2943781699" sldId="345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087998705" sldId="346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239751934" sldId="347"/>
        </pc:sldMkLst>
      </pc:sldChg>
      <pc:sldChg chg="modSp add mod">
        <pc:chgData name="hui xu" userId="70b675938bab3b5e" providerId="LiveId" clId="{D7FE1FDB-ABDE-9247-BE23-8282125D710F}" dt="2020-08-20T00:55:07.946" v="10" actId="27636"/>
        <pc:sldMkLst>
          <pc:docMk/>
          <pc:sldMk cId="3104072017" sldId="348"/>
        </pc:sldMkLst>
        <pc:spChg chg="mod">
          <ac:chgData name="hui xu" userId="70b675938bab3b5e" providerId="LiveId" clId="{D7FE1FDB-ABDE-9247-BE23-8282125D710F}" dt="2020-08-20T00:55:07.946" v="10" actId="27636"/>
          <ac:spMkLst>
            <pc:docMk/>
            <pc:sldMk cId="3104072017" sldId="348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297686420" sldId="349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459972474" sldId="350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937408338" sldId="351"/>
        </pc:sldMkLst>
      </pc:sldChg>
      <pc:sldChg chg="modSp add mod">
        <pc:chgData name="hui xu" userId="70b675938bab3b5e" providerId="LiveId" clId="{D7FE1FDB-ABDE-9247-BE23-8282125D710F}" dt="2020-08-20T00:55:07.962" v="11" actId="27636"/>
        <pc:sldMkLst>
          <pc:docMk/>
          <pc:sldMk cId="1803592104" sldId="352"/>
        </pc:sldMkLst>
        <pc:spChg chg="mod">
          <ac:chgData name="hui xu" userId="70b675938bab3b5e" providerId="LiveId" clId="{D7FE1FDB-ABDE-9247-BE23-8282125D710F}" dt="2020-08-20T00:55:07.962" v="11" actId="27636"/>
          <ac:spMkLst>
            <pc:docMk/>
            <pc:sldMk cId="1803592104" sldId="352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7.636" v="1" actId="27636"/>
        <pc:sldMkLst>
          <pc:docMk/>
          <pc:sldMk cId="2661746771" sldId="353"/>
        </pc:sldMkLst>
        <pc:spChg chg="mod">
          <ac:chgData name="hui xu" userId="70b675938bab3b5e" providerId="LiveId" clId="{D7FE1FDB-ABDE-9247-BE23-8282125D710F}" dt="2020-08-20T00:55:07.636" v="1" actId="27636"/>
          <ac:spMkLst>
            <pc:docMk/>
            <pc:sldMk cId="2661746771" sldId="353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7.788" v="5" actId="27636"/>
        <pc:sldMkLst>
          <pc:docMk/>
          <pc:sldMk cId="1112158752" sldId="354"/>
        </pc:sldMkLst>
        <pc:spChg chg="mod">
          <ac:chgData name="hui xu" userId="70b675938bab3b5e" providerId="LiveId" clId="{D7FE1FDB-ABDE-9247-BE23-8282125D710F}" dt="2020-08-20T00:55:07.788" v="5" actId="27636"/>
          <ac:spMkLst>
            <pc:docMk/>
            <pc:sldMk cId="1112158752" sldId="354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7.831" v="6" actId="27636"/>
        <pc:sldMkLst>
          <pc:docMk/>
          <pc:sldMk cId="551604973" sldId="355"/>
        </pc:sldMkLst>
        <pc:spChg chg="mod">
          <ac:chgData name="hui xu" userId="70b675938bab3b5e" providerId="LiveId" clId="{D7FE1FDB-ABDE-9247-BE23-8282125D710F}" dt="2020-08-20T00:55:07.831" v="6" actId="27636"/>
          <ac:spMkLst>
            <pc:docMk/>
            <pc:sldMk cId="551604973" sldId="355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8.220" v="17" actId="27636"/>
        <pc:sldMkLst>
          <pc:docMk/>
          <pc:sldMk cId="3921486298" sldId="356"/>
        </pc:sldMkLst>
        <pc:spChg chg="mod">
          <ac:chgData name="hui xu" userId="70b675938bab3b5e" providerId="LiveId" clId="{D7FE1FDB-ABDE-9247-BE23-8282125D710F}" dt="2020-08-20T00:55:08.220" v="17" actId="27636"/>
          <ac:spMkLst>
            <pc:docMk/>
            <pc:sldMk cId="3921486298" sldId="356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323733210" sldId="357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684771707" sldId="358"/>
        </pc:sldMkLst>
      </pc:sldChg>
      <pc:sldChg chg="modSp add mod">
        <pc:chgData name="hui xu" userId="70b675938bab3b5e" providerId="LiveId" clId="{D7FE1FDB-ABDE-9247-BE23-8282125D710F}" dt="2020-08-20T00:55:08" v="12" actId="27636"/>
        <pc:sldMkLst>
          <pc:docMk/>
          <pc:sldMk cId="381675631" sldId="359"/>
        </pc:sldMkLst>
        <pc:spChg chg="mod">
          <ac:chgData name="hui xu" userId="70b675938bab3b5e" providerId="LiveId" clId="{D7FE1FDB-ABDE-9247-BE23-8282125D710F}" dt="2020-08-20T00:55:08" v="12" actId="27636"/>
          <ac:spMkLst>
            <pc:docMk/>
            <pc:sldMk cId="381675631" sldId="359"/>
            <ac:spMk id="385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73912777" sldId="360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878121673" sldId="361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989192345" sldId="362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897097765" sldId="363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049862168" sldId="364"/>
        </pc:sldMkLst>
      </pc:sldChg>
      <pc:sldChg chg="modSp add mod">
        <pc:chgData name="hui xu" userId="70b675938bab3b5e" providerId="LiveId" clId="{D7FE1FDB-ABDE-9247-BE23-8282125D710F}" dt="2020-08-20T00:55:08.164" v="15" actId="27636"/>
        <pc:sldMkLst>
          <pc:docMk/>
          <pc:sldMk cId="2324777266" sldId="365"/>
        </pc:sldMkLst>
        <pc:spChg chg="mod">
          <ac:chgData name="hui xu" userId="70b675938bab3b5e" providerId="LiveId" clId="{D7FE1FDB-ABDE-9247-BE23-8282125D710F}" dt="2020-08-20T00:55:08.164" v="15" actId="27636"/>
          <ac:spMkLst>
            <pc:docMk/>
            <pc:sldMk cId="2324777266" sldId="365"/>
            <ac:spMk id="369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8.120" v="14" actId="27636"/>
        <pc:sldMkLst>
          <pc:docMk/>
          <pc:sldMk cId="2594643656" sldId="366"/>
        </pc:sldMkLst>
        <pc:spChg chg="mod">
          <ac:chgData name="hui xu" userId="70b675938bab3b5e" providerId="LiveId" clId="{D7FE1FDB-ABDE-9247-BE23-8282125D710F}" dt="2020-08-20T00:55:08.120" v="14" actId="27636"/>
          <ac:spMkLst>
            <pc:docMk/>
            <pc:sldMk cId="2594643656" sldId="366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8.057" v="13" actId="27636"/>
        <pc:sldMkLst>
          <pc:docMk/>
          <pc:sldMk cId="579090740" sldId="367"/>
        </pc:sldMkLst>
        <pc:spChg chg="mod">
          <ac:chgData name="hui xu" userId="70b675938bab3b5e" providerId="LiveId" clId="{D7FE1FDB-ABDE-9247-BE23-8282125D710F}" dt="2020-08-20T00:55:08.057" v="13" actId="27636"/>
          <ac:spMkLst>
            <pc:docMk/>
            <pc:sldMk cId="579090740" sldId="367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006308049" sldId="368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948132942" sldId="369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891665398" sldId="370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607914331" sldId="371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0671901" sldId="372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523772865" sldId="373"/>
        </pc:sldMkLst>
      </pc:sldChg>
      <pc:sldChg chg="modSp add mod">
        <pc:chgData name="hui xu" userId="70b675938bab3b5e" providerId="LiveId" clId="{D7FE1FDB-ABDE-9247-BE23-8282125D710F}" dt="2020-08-20T00:55:08.194" v="16" actId="27636"/>
        <pc:sldMkLst>
          <pc:docMk/>
          <pc:sldMk cId="407548019" sldId="374"/>
        </pc:sldMkLst>
        <pc:spChg chg="mod">
          <ac:chgData name="hui xu" userId="70b675938bab3b5e" providerId="LiveId" clId="{D7FE1FDB-ABDE-9247-BE23-8282125D710F}" dt="2020-08-20T00:55:08.194" v="16" actId="27636"/>
          <ac:spMkLst>
            <pc:docMk/>
            <pc:sldMk cId="407548019" sldId="374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8.232" v="18" actId="27636"/>
        <pc:sldMkLst>
          <pc:docMk/>
          <pc:sldMk cId="3944355368" sldId="375"/>
        </pc:sldMkLst>
        <pc:spChg chg="mod">
          <ac:chgData name="hui xu" userId="70b675938bab3b5e" providerId="LiveId" clId="{D7FE1FDB-ABDE-9247-BE23-8282125D710F}" dt="2020-08-20T00:55:08.232" v="18" actId="27636"/>
          <ac:spMkLst>
            <pc:docMk/>
            <pc:sldMk cId="3944355368" sldId="375"/>
            <ac:spMk id="5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266792611" sldId="376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720477113" sldId="377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1093255" sldId="378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860583896" sldId="379"/>
        </pc:sldMkLst>
      </pc:sldChg>
      <pc:sldChg chg="modSp add mod">
        <pc:chgData name="hui xu" userId="70b675938bab3b5e" providerId="LiveId" clId="{D7FE1FDB-ABDE-9247-BE23-8282125D710F}" dt="2020-08-20T00:55:08.607" v="23" actId="27636"/>
        <pc:sldMkLst>
          <pc:docMk/>
          <pc:sldMk cId="1801972842" sldId="381"/>
        </pc:sldMkLst>
        <pc:spChg chg="mod">
          <ac:chgData name="hui xu" userId="70b675938bab3b5e" providerId="LiveId" clId="{D7FE1FDB-ABDE-9247-BE23-8282125D710F}" dt="2020-08-20T00:55:08.607" v="23" actId="27636"/>
          <ac:spMkLst>
            <pc:docMk/>
            <pc:sldMk cId="1801972842" sldId="381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409358703" sldId="382"/>
        </pc:sldMkLst>
      </pc:sldChg>
      <pc:sldChg chg="modSp add mod">
        <pc:chgData name="hui xu" userId="70b675938bab3b5e" providerId="LiveId" clId="{D7FE1FDB-ABDE-9247-BE23-8282125D710F}" dt="2020-08-20T00:55:08.633" v="24" actId="27636"/>
        <pc:sldMkLst>
          <pc:docMk/>
          <pc:sldMk cId="1024348496" sldId="383"/>
        </pc:sldMkLst>
        <pc:spChg chg="mod">
          <ac:chgData name="hui xu" userId="70b675938bab3b5e" providerId="LiveId" clId="{D7FE1FDB-ABDE-9247-BE23-8282125D710F}" dt="2020-08-20T00:55:08.633" v="24" actId="27636"/>
          <ac:spMkLst>
            <pc:docMk/>
            <pc:sldMk cId="1024348496" sldId="383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8.648" v="25" actId="27636"/>
        <pc:sldMkLst>
          <pc:docMk/>
          <pc:sldMk cId="2351256073" sldId="384"/>
        </pc:sldMkLst>
        <pc:spChg chg="mod">
          <ac:chgData name="hui xu" userId="70b675938bab3b5e" providerId="LiveId" clId="{D7FE1FDB-ABDE-9247-BE23-8282125D710F}" dt="2020-08-20T00:55:08.648" v="25" actId="27636"/>
          <ac:spMkLst>
            <pc:docMk/>
            <pc:sldMk cId="2351256073" sldId="384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503221622" sldId="385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054605203" sldId="386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352622085" sldId="387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45412424" sldId="389"/>
        </pc:sldMkLst>
      </pc:sldChg>
      <pc:sldChg chg="modSp add mod">
        <pc:chgData name="hui xu" userId="70b675938bab3b5e" providerId="LiveId" clId="{D7FE1FDB-ABDE-9247-BE23-8282125D710F}" dt="2020-08-20T00:55:08.677" v="26" actId="27636"/>
        <pc:sldMkLst>
          <pc:docMk/>
          <pc:sldMk cId="2364578060" sldId="390"/>
        </pc:sldMkLst>
        <pc:spChg chg="mod">
          <ac:chgData name="hui xu" userId="70b675938bab3b5e" providerId="LiveId" clId="{D7FE1FDB-ABDE-9247-BE23-8282125D710F}" dt="2020-08-20T00:55:08.677" v="26" actId="27636"/>
          <ac:spMkLst>
            <pc:docMk/>
            <pc:sldMk cId="2364578060" sldId="390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957615629" sldId="391"/>
        </pc:sldMkLst>
      </pc:sldChg>
      <pc:sldChg chg="modSp add mod">
        <pc:chgData name="hui xu" userId="70b675938bab3b5e" providerId="LiveId" clId="{D7FE1FDB-ABDE-9247-BE23-8282125D710F}" dt="2020-08-20T00:55:08.706" v="27" actId="27636"/>
        <pc:sldMkLst>
          <pc:docMk/>
          <pc:sldMk cId="512406069" sldId="392"/>
        </pc:sldMkLst>
        <pc:spChg chg="mod">
          <ac:chgData name="hui xu" userId="70b675938bab3b5e" providerId="LiveId" clId="{D7FE1FDB-ABDE-9247-BE23-8282125D710F}" dt="2020-08-20T00:55:08.706" v="27" actId="27636"/>
          <ac:spMkLst>
            <pc:docMk/>
            <pc:sldMk cId="512406069" sldId="392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8.731" v="28" actId="27636"/>
        <pc:sldMkLst>
          <pc:docMk/>
          <pc:sldMk cId="3495284788" sldId="393"/>
        </pc:sldMkLst>
        <pc:spChg chg="mod">
          <ac:chgData name="hui xu" userId="70b675938bab3b5e" providerId="LiveId" clId="{D7FE1FDB-ABDE-9247-BE23-8282125D710F}" dt="2020-08-20T00:55:08.731" v="28" actId="27636"/>
          <ac:spMkLst>
            <pc:docMk/>
            <pc:sldMk cId="3495284788" sldId="393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137278174" sldId="394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455764865" sldId="395"/>
        </pc:sldMkLst>
      </pc:sldChg>
      <pc:sldChg chg="modSp add mod">
        <pc:chgData name="hui xu" userId="70b675938bab3b5e" providerId="LiveId" clId="{D7FE1FDB-ABDE-9247-BE23-8282125D710F}" dt="2020-08-20T00:55:08.764" v="29" actId="27636"/>
        <pc:sldMkLst>
          <pc:docMk/>
          <pc:sldMk cId="2799746494" sldId="396"/>
        </pc:sldMkLst>
        <pc:spChg chg="mod">
          <ac:chgData name="hui xu" userId="70b675938bab3b5e" providerId="LiveId" clId="{D7FE1FDB-ABDE-9247-BE23-8282125D710F}" dt="2020-08-20T00:55:08.764" v="29" actId="27636"/>
          <ac:spMkLst>
            <pc:docMk/>
            <pc:sldMk cId="2799746494" sldId="396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945840106" sldId="398"/>
        </pc:sldMkLst>
      </pc:sldChg>
      <pc:sldChg chg="modSp add mod">
        <pc:chgData name="hui xu" userId="70b675938bab3b5e" providerId="LiveId" clId="{D7FE1FDB-ABDE-9247-BE23-8282125D710F}" dt="2020-08-20T00:55:08.829" v="30" actId="27636"/>
        <pc:sldMkLst>
          <pc:docMk/>
          <pc:sldMk cId="2588766999" sldId="399"/>
        </pc:sldMkLst>
        <pc:spChg chg="mod">
          <ac:chgData name="hui xu" userId="70b675938bab3b5e" providerId="LiveId" clId="{D7FE1FDB-ABDE-9247-BE23-8282125D710F}" dt="2020-08-20T00:55:08.829" v="30" actId="27636"/>
          <ac:spMkLst>
            <pc:docMk/>
            <pc:sldMk cId="2588766999" sldId="399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382694460" sldId="400"/>
        </pc:sldMkLst>
      </pc:sldChg>
      <pc:sldChg chg="modSp add mod">
        <pc:chgData name="hui xu" userId="70b675938bab3b5e" providerId="LiveId" clId="{D7FE1FDB-ABDE-9247-BE23-8282125D710F}" dt="2020-08-20T00:55:08.869" v="31" actId="27636"/>
        <pc:sldMkLst>
          <pc:docMk/>
          <pc:sldMk cId="2168906294" sldId="401"/>
        </pc:sldMkLst>
        <pc:spChg chg="mod">
          <ac:chgData name="hui xu" userId="70b675938bab3b5e" providerId="LiveId" clId="{D7FE1FDB-ABDE-9247-BE23-8282125D710F}" dt="2020-08-20T00:55:08.869" v="31" actId="27636"/>
          <ac:spMkLst>
            <pc:docMk/>
            <pc:sldMk cId="2168906294" sldId="401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9.317" v="38" actId="27636"/>
        <pc:sldMkLst>
          <pc:docMk/>
          <pc:sldMk cId="2619828533" sldId="402"/>
        </pc:sldMkLst>
        <pc:spChg chg="mod">
          <ac:chgData name="hui xu" userId="70b675938bab3b5e" providerId="LiveId" clId="{D7FE1FDB-ABDE-9247-BE23-8282125D710F}" dt="2020-08-20T00:55:09.317" v="38" actId="27636"/>
          <ac:spMkLst>
            <pc:docMk/>
            <pc:sldMk cId="2619828533" sldId="402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864096330" sldId="403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556185495" sldId="404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56457774" sldId="405"/>
        </pc:sldMkLst>
      </pc:sldChg>
      <pc:sldChg chg="modSp add mod">
        <pc:chgData name="hui xu" userId="70b675938bab3b5e" providerId="LiveId" clId="{D7FE1FDB-ABDE-9247-BE23-8282125D710F}" dt="2020-08-20T00:55:08.881" v="32" actId="27636"/>
        <pc:sldMkLst>
          <pc:docMk/>
          <pc:sldMk cId="375311883" sldId="406"/>
        </pc:sldMkLst>
        <pc:spChg chg="mod">
          <ac:chgData name="hui xu" userId="70b675938bab3b5e" providerId="LiveId" clId="{D7FE1FDB-ABDE-9247-BE23-8282125D710F}" dt="2020-08-20T00:55:08.881" v="32" actId="27636"/>
          <ac:spMkLst>
            <pc:docMk/>
            <pc:sldMk cId="375311883" sldId="406"/>
            <ac:spMk id="2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282996514" sldId="407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635068776" sldId="408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353242536" sldId="409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645108053" sldId="410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941628642" sldId="411"/>
        </pc:sldMkLst>
      </pc:sldChg>
      <pc:sldChg chg="modSp add mod">
        <pc:chgData name="hui xu" userId="70b675938bab3b5e" providerId="LiveId" clId="{D7FE1FDB-ABDE-9247-BE23-8282125D710F}" dt="2020-08-20T00:55:08.941" v="33" actId="27636"/>
        <pc:sldMkLst>
          <pc:docMk/>
          <pc:sldMk cId="1667883124" sldId="412"/>
        </pc:sldMkLst>
        <pc:spChg chg="mod">
          <ac:chgData name="hui xu" userId="70b675938bab3b5e" providerId="LiveId" clId="{D7FE1FDB-ABDE-9247-BE23-8282125D710F}" dt="2020-08-20T00:55:08.941" v="33" actId="27636"/>
          <ac:spMkLst>
            <pc:docMk/>
            <pc:sldMk cId="1667883124" sldId="412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8.990" v="34" actId="27636"/>
        <pc:sldMkLst>
          <pc:docMk/>
          <pc:sldMk cId="2518280929" sldId="413"/>
        </pc:sldMkLst>
        <pc:spChg chg="mod">
          <ac:chgData name="hui xu" userId="70b675938bab3b5e" providerId="LiveId" clId="{D7FE1FDB-ABDE-9247-BE23-8282125D710F}" dt="2020-08-20T00:55:08.990" v="34" actId="27636"/>
          <ac:spMkLst>
            <pc:docMk/>
            <pc:sldMk cId="2518280929" sldId="413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9.013" v="35" actId="27636"/>
        <pc:sldMkLst>
          <pc:docMk/>
          <pc:sldMk cId="182487657" sldId="414"/>
        </pc:sldMkLst>
        <pc:spChg chg="mod">
          <ac:chgData name="hui xu" userId="70b675938bab3b5e" providerId="LiveId" clId="{D7FE1FDB-ABDE-9247-BE23-8282125D710F}" dt="2020-08-20T00:55:09.013" v="35" actId="27636"/>
          <ac:spMkLst>
            <pc:docMk/>
            <pc:sldMk cId="182487657" sldId="414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708416017" sldId="415"/>
        </pc:sldMkLst>
      </pc:sldChg>
      <pc:sldChg chg="modSp add mod">
        <pc:chgData name="hui xu" userId="70b675938bab3b5e" providerId="LiveId" clId="{D7FE1FDB-ABDE-9247-BE23-8282125D710F}" dt="2020-08-20T00:55:09.218" v="36" actId="27636"/>
        <pc:sldMkLst>
          <pc:docMk/>
          <pc:sldMk cId="989688886" sldId="416"/>
        </pc:sldMkLst>
        <pc:spChg chg="mod">
          <ac:chgData name="hui xu" userId="70b675938bab3b5e" providerId="LiveId" clId="{D7FE1FDB-ABDE-9247-BE23-8282125D710F}" dt="2020-08-20T00:55:09.218" v="36" actId="27636"/>
          <ac:spMkLst>
            <pc:docMk/>
            <pc:sldMk cId="989688886" sldId="416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8.579" v="22" actId="27636"/>
        <pc:sldMkLst>
          <pc:docMk/>
          <pc:sldMk cId="1144342809" sldId="417"/>
        </pc:sldMkLst>
        <pc:spChg chg="mod">
          <ac:chgData name="hui xu" userId="70b675938bab3b5e" providerId="LiveId" clId="{D7FE1FDB-ABDE-9247-BE23-8282125D710F}" dt="2020-08-20T00:55:08.547" v="21" actId="27636"/>
          <ac:spMkLst>
            <pc:docMk/>
            <pc:sldMk cId="1144342809" sldId="417"/>
            <ac:spMk id="2" creationId="{00000000-0000-0000-0000-000000000000}"/>
          </ac:spMkLst>
        </pc:spChg>
        <pc:spChg chg="mod">
          <ac:chgData name="hui xu" userId="70b675938bab3b5e" providerId="LiveId" clId="{D7FE1FDB-ABDE-9247-BE23-8282125D710F}" dt="2020-08-20T00:55:08.579" v="22" actId="27636"/>
          <ac:spMkLst>
            <pc:docMk/>
            <pc:sldMk cId="1144342809" sldId="417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8.275" v="19" actId="27636"/>
        <pc:sldMkLst>
          <pc:docMk/>
          <pc:sldMk cId="535038622" sldId="418"/>
        </pc:sldMkLst>
        <pc:spChg chg="mod">
          <ac:chgData name="hui xu" userId="70b675938bab3b5e" providerId="LiveId" clId="{D7FE1FDB-ABDE-9247-BE23-8282125D710F}" dt="2020-08-20T00:55:08.275" v="19" actId="27636"/>
          <ac:spMkLst>
            <pc:docMk/>
            <pc:sldMk cId="535038622" sldId="418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610442793" sldId="419"/>
        </pc:sldMkLst>
      </pc:sldChg>
      <pc:sldChg chg="modSp add mod">
        <pc:chgData name="hui xu" userId="70b675938bab3b5e" providerId="LiveId" clId="{D7FE1FDB-ABDE-9247-BE23-8282125D710F}" dt="2020-08-20T00:55:08.535" v="20" actId="27636"/>
        <pc:sldMkLst>
          <pc:docMk/>
          <pc:sldMk cId="558829637" sldId="420"/>
        </pc:sldMkLst>
        <pc:spChg chg="mod">
          <ac:chgData name="hui xu" userId="70b675938bab3b5e" providerId="LiveId" clId="{D7FE1FDB-ABDE-9247-BE23-8282125D710F}" dt="2020-08-20T00:55:08.535" v="20" actId="27636"/>
          <ac:spMkLst>
            <pc:docMk/>
            <pc:sldMk cId="558829637" sldId="420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091734190" sldId="421"/>
        </pc:sldMkLst>
      </pc:sldChg>
      <pc:sldChg chg="modSp add mod">
        <pc:chgData name="hui xu" userId="70b675938bab3b5e" providerId="LiveId" clId="{D7FE1FDB-ABDE-9247-BE23-8282125D710F}" dt="2020-08-20T00:55:09.439" v="39" actId="27636"/>
        <pc:sldMkLst>
          <pc:docMk/>
          <pc:sldMk cId="1761155527" sldId="422"/>
        </pc:sldMkLst>
        <pc:spChg chg="mod">
          <ac:chgData name="hui xu" userId="70b675938bab3b5e" providerId="LiveId" clId="{D7FE1FDB-ABDE-9247-BE23-8282125D710F}" dt="2020-08-20T00:55:09.439" v="39" actId="27636"/>
          <ac:spMkLst>
            <pc:docMk/>
            <pc:sldMk cId="1761155527" sldId="422"/>
            <ac:spMk id="5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9.931" v="46" actId="27636"/>
        <pc:sldMkLst>
          <pc:docMk/>
          <pc:sldMk cId="4007006903" sldId="423"/>
        </pc:sldMkLst>
        <pc:spChg chg="mod">
          <ac:chgData name="hui xu" userId="70b675938bab3b5e" providerId="LiveId" clId="{D7FE1FDB-ABDE-9247-BE23-8282125D710F}" dt="2020-08-20T00:55:09.931" v="46" actId="27636"/>
          <ac:spMkLst>
            <pc:docMk/>
            <pc:sldMk cId="4007006903" sldId="423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933134469" sldId="424"/>
        </pc:sldMkLst>
      </pc:sldChg>
      <pc:sldChg chg="modSp add mod">
        <pc:chgData name="hui xu" userId="70b675938bab3b5e" providerId="LiveId" clId="{D7FE1FDB-ABDE-9247-BE23-8282125D710F}" dt="2020-08-20T00:55:10.031" v="47" actId="27636"/>
        <pc:sldMkLst>
          <pc:docMk/>
          <pc:sldMk cId="624686742" sldId="425"/>
        </pc:sldMkLst>
        <pc:spChg chg="mod">
          <ac:chgData name="hui xu" userId="70b675938bab3b5e" providerId="LiveId" clId="{D7FE1FDB-ABDE-9247-BE23-8282125D710F}" dt="2020-08-20T00:55:10.031" v="47" actId="27636"/>
          <ac:spMkLst>
            <pc:docMk/>
            <pc:sldMk cId="624686742" sldId="425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049" v="48" actId="27636"/>
        <pc:sldMkLst>
          <pc:docMk/>
          <pc:sldMk cId="2914140105" sldId="426"/>
        </pc:sldMkLst>
        <pc:spChg chg="mod">
          <ac:chgData name="hui xu" userId="70b675938bab3b5e" providerId="LiveId" clId="{D7FE1FDB-ABDE-9247-BE23-8282125D710F}" dt="2020-08-20T00:55:10.049" v="48" actId="27636"/>
          <ac:spMkLst>
            <pc:docMk/>
            <pc:sldMk cId="2914140105" sldId="426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393807349" sldId="427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82758063" sldId="428"/>
        </pc:sldMkLst>
      </pc:sldChg>
      <pc:sldChg chg="modSp add mod">
        <pc:chgData name="hui xu" userId="70b675938bab3b5e" providerId="LiveId" clId="{D7FE1FDB-ABDE-9247-BE23-8282125D710F}" dt="2020-08-20T00:55:09.892" v="45" actId="27636"/>
        <pc:sldMkLst>
          <pc:docMk/>
          <pc:sldMk cId="4129882780" sldId="429"/>
        </pc:sldMkLst>
        <pc:spChg chg="mod">
          <ac:chgData name="hui xu" userId="70b675938bab3b5e" providerId="LiveId" clId="{D7FE1FDB-ABDE-9247-BE23-8282125D710F}" dt="2020-08-20T00:55:09.892" v="45" actId="27636"/>
          <ac:spMkLst>
            <pc:docMk/>
            <pc:sldMk cId="4129882780" sldId="429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941180342" sldId="430"/>
        </pc:sldMkLst>
      </pc:sldChg>
      <pc:sldChg chg="modSp add mod">
        <pc:chgData name="hui xu" userId="70b675938bab3b5e" providerId="LiveId" clId="{D7FE1FDB-ABDE-9247-BE23-8282125D710F}" dt="2020-08-20T00:55:09.473" v="40" actId="27636"/>
        <pc:sldMkLst>
          <pc:docMk/>
          <pc:sldMk cId="2205012415" sldId="431"/>
        </pc:sldMkLst>
        <pc:spChg chg="mod">
          <ac:chgData name="hui xu" userId="70b675938bab3b5e" providerId="LiveId" clId="{D7FE1FDB-ABDE-9247-BE23-8282125D710F}" dt="2020-08-20T00:55:09.473" v="40" actId="27636"/>
          <ac:spMkLst>
            <pc:docMk/>
            <pc:sldMk cId="2205012415" sldId="431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9.528" v="41" actId="27636"/>
        <pc:sldMkLst>
          <pc:docMk/>
          <pc:sldMk cId="3309234802" sldId="432"/>
        </pc:sldMkLst>
        <pc:spChg chg="mod">
          <ac:chgData name="hui xu" userId="70b675938bab3b5e" providerId="LiveId" clId="{D7FE1FDB-ABDE-9247-BE23-8282125D710F}" dt="2020-08-20T00:55:09.528" v="41" actId="27636"/>
          <ac:spMkLst>
            <pc:docMk/>
            <pc:sldMk cId="3309234802" sldId="432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871191408" sldId="433"/>
        </pc:sldMkLst>
      </pc:sldChg>
      <pc:sldChg chg="modSp add mod">
        <pc:chgData name="hui xu" userId="70b675938bab3b5e" providerId="LiveId" clId="{D7FE1FDB-ABDE-9247-BE23-8282125D710F}" dt="2020-08-20T00:55:09.667" v="42" actId="27636"/>
        <pc:sldMkLst>
          <pc:docMk/>
          <pc:sldMk cId="4279693017" sldId="434"/>
        </pc:sldMkLst>
        <pc:spChg chg="mod">
          <ac:chgData name="hui xu" userId="70b675938bab3b5e" providerId="LiveId" clId="{D7FE1FDB-ABDE-9247-BE23-8282125D710F}" dt="2020-08-20T00:55:09.667" v="42" actId="27636"/>
          <ac:spMkLst>
            <pc:docMk/>
            <pc:sldMk cId="4279693017" sldId="434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484637477" sldId="435"/>
        </pc:sldMkLst>
      </pc:sldChg>
      <pc:sldChg chg="modSp add mod">
        <pc:chgData name="hui xu" userId="70b675938bab3b5e" providerId="LiveId" clId="{D7FE1FDB-ABDE-9247-BE23-8282125D710F}" dt="2020-08-20T00:55:09.785" v="43" actId="27636"/>
        <pc:sldMkLst>
          <pc:docMk/>
          <pc:sldMk cId="3036403830" sldId="436"/>
        </pc:sldMkLst>
        <pc:spChg chg="mod">
          <ac:chgData name="hui xu" userId="70b675938bab3b5e" providerId="LiveId" clId="{D7FE1FDB-ABDE-9247-BE23-8282125D710F}" dt="2020-08-20T00:55:09.785" v="43" actId="27636"/>
          <ac:spMkLst>
            <pc:docMk/>
            <pc:sldMk cId="3036403830" sldId="436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238323689" sldId="437"/>
        </pc:sldMkLst>
      </pc:sldChg>
      <pc:sldChg chg="modSp add mod">
        <pc:chgData name="hui xu" userId="70b675938bab3b5e" providerId="LiveId" clId="{D7FE1FDB-ABDE-9247-BE23-8282125D710F}" dt="2020-08-20T00:55:09.824" v="44" actId="27636"/>
        <pc:sldMkLst>
          <pc:docMk/>
          <pc:sldMk cId="1898973090" sldId="438"/>
        </pc:sldMkLst>
        <pc:spChg chg="mod">
          <ac:chgData name="hui xu" userId="70b675938bab3b5e" providerId="LiveId" clId="{D7FE1FDB-ABDE-9247-BE23-8282125D710F}" dt="2020-08-20T00:55:09.824" v="44" actId="27636"/>
          <ac:spMkLst>
            <pc:docMk/>
            <pc:sldMk cId="1898973090" sldId="438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589844686" sldId="439"/>
        </pc:sldMkLst>
      </pc:sldChg>
      <pc:sldChg chg="modSp add mod">
        <pc:chgData name="hui xu" userId="70b675938bab3b5e" providerId="LiveId" clId="{D7FE1FDB-ABDE-9247-BE23-8282125D710F}" dt="2020-08-20T00:55:09.280" v="37" actId="27636"/>
        <pc:sldMkLst>
          <pc:docMk/>
          <pc:sldMk cId="3603914369" sldId="441"/>
        </pc:sldMkLst>
        <pc:spChg chg="mod">
          <ac:chgData name="hui xu" userId="70b675938bab3b5e" providerId="LiveId" clId="{D7FE1FDB-ABDE-9247-BE23-8282125D710F}" dt="2020-08-20T00:55:09.280" v="37" actId="27636"/>
          <ac:spMkLst>
            <pc:docMk/>
            <pc:sldMk cId="3603914369" sldId="441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068" v="49" actId="27636"/>
        <pc:sldMkLst>
          <pc:docMk/>
          <pc:sldMk cId="3619072961" sldId="442"/>
        </pc:sldMkLst>
        <pc:spChg chg="mod">
          <ac:chgData name="hui xu" userId="70b675938bab3b5e" providerId="LiveId" clId="{D7FE1FDB-ABDE-9247-BE23-8282125D710F}" dt="2020-08-20T00:55:10.068" v="49" actId="27636"/>
          <ac:spMkLst>
            <pc:docMk/>
            <pc:sldMk cId="3619072961" sldId="442"/>
            <ac:spMk id="5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4097161667" sldId="443"/>
        </pc:sldMkLst>
      </pc:sldChg>
      <pc:sldChg chg="modSp add mod">
        <pc:chgData name="hui xu" userId="70b675938bab3b5e" providerId="LiveId" clId="{D7FE1FDB-ABDE-9247-BE23-8282125D710F}" dt="2020-08-20T00:55:10.088" v="50" actId="27636"/>
        <pc:sldMkLst>
          <pc:docMk/>
          <pc:sldMk cId="3969653479" sldId="444"/>
        </pc:sldMkLst>
        <pc:spChg chg="mod">
          <ac:chgData name="hui xu" userId="70b675938bab3b5e" providerId="LiveId" clId="{D7FE1FDB-ABDE-9247-BE23-8282125D710F}" dt="2020-08-20T00:55:10.088" v="50" actId="27636"/>
          <ac:spMkLst>
            <pc:docMk/>
            <pc:sldMk cId="3969653479" sldId="444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106" v="51" actId="27636"/>
        <pc:sldMkLst>
          <pc:docMk/>
          <pc:sldMk cId="3084460777" sldId="445"/>
        </pc:sldMkLst>
        <pc:spChg chg="mod">
          <ac:chgData name="hui xu" userId="70b675938bab3b5e" providerId="LiveId" clId="{D7FE1FDB-ABDE-9247-BE23-8282125D710F}" dt="2020-08-20T00:55:10.106" v="51" actId="27636"/>
          <ac:spMkLst>
            <pc:docMk/>
            <pc:sldMk cId="3084460777" sldId="445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265957659" sldId="446"/>
        </pc:sldMkLst>
      </pc:sldChg>
      <pc:sldChg chg="modSp add mod">
        <pc:chgData name="hui xu" userId="70b675938bab3b5e" providerId="LiveId" clId="{D7FE1FDB-ABDE-9247-BE23-8282125D710F}" dt="2020-08-20T00:55:10.126" v="52" actId="27636"/>
        <pc:sldMkLst>
          <pc:docMk/>
          <pc:sldMk cId="3316231030" sldId="447"/>
        </pc:sldMkLst>
        <pc:spChg chg="mod">
          <ac:chgData name="hui xu" userId="70b675938bab3b5e" providerId="LiveId" clId="{D7FE1FDB-ABDE-9247-BE23-8282125D710F}" dt="2020-08-20T00:55:10.126" v="52" actId="27636"/>
          <ac:spMkLst>
            <pc:docMk/>
            <pc:sldMk cId="3316231030" sldId="447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162" v="53" actId="27636"/>
        <pc:sldMkLst>
          <pc:docMk/>
          <pc:sldMk cId="3638114311" sldId="448"/>
        </pc:sldMkLst>
        <pc:spChg chg="mod">
          <ac:chgData name="hui xu" userId="70b675938bab3b5e" providerId="LiveId" clId="{D7FE1FDB-ABDE-9247-BE23-8282125D710F}" dt="2020-08-20T00:55:10.162" v="53" actId="27636"/>
          <ac:spMkLst>
            <pc:docMk/>
            <pc:sldMk cId="3638114311" sldId="448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216" v="54" actId="27636"/>
        <pc:sldMkLst>
          <pc:docMk/>
          <pc:sldMk cId="1416605535" sldId="449"/>
        </pc:sldMkLst>
        <pc:spChg chg="mod">
          <ac:chgData name="hui xu" userId="70b675938bab3b5e" providerId="LiveId" clId="{D7FE1FDB-ABDE-9247-BE23-8282125D710F}" dt="2020-08-20T00:55:10.216" v="54" actId="27636"/>
          <ac:spMkLst>
            <pc:docMk/>
            <pc:sldMk cId="1416605535" sldId="449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452673702" sldId="450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4003362850" sldId="451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504952864" sldId="452"/>
        </pc:sldMkLst>
      </pc:sldChg>
      <pc:sldChg chg="modSp add mod">
        <pc:chgData name="hui xu" userId="70b675938bab3b5e" providerId="LiveId" clId="{D7FE1FDB-ABDE-9247-BE23-8282125D710F}" dt="2020-08-20T00:55:10.241" v="55" actId="27636"/>
        <pc:sldMkLst>
          <pc:docMk/>
          <pc:sldMk cId="3390123988" sldId="453"/>
        </pc:sldMkLst>
        <pc:spChg chg="mod">
          <ac:chgData name="hui xu" userId="70b675938bab3b5e" providerId="LiveId" clId="{D7FE1FDB-ABDE-9247-BE23-8282125D710F}" dt="2020-08-20T00:55:10.241" v="55" actId="27636"/>
          <ac:spMkLst>
            <pc:docMk/>
            <pc:sldMk cId="3390123988" sldId="453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391687747" sldId="454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505286403" sldId="455"/>
        </pc:sldMkLst>
      </pc:sldChg>
      <pc:sldChg chg="modSp add mod">
        <pc:chgData name="hui xu" userId="70b675938bab3b5e" providerId="LiveId" clId="{D7FE1FDB-ABDE-9247-BE23-8282125D710F}" dt="2020-08-20T00:55:10.264" v="56" actId="27636"/>
        <pc:sldMkLst>
          <pc:docMk/>
          <pc:sldMk cId="1822529974" sldId="456"/>
        </pc:sldMkLst>
        <pc:spChg chg="mod">
          <ac:chgData name="hui xu" userId="70b675938bab3b5e" providerId="LiveId" clId="{D7FE1FDB-ABDE-9247-BE23-8282125D710F}" dt="2020-08-20T00:55:10.264" v="56" actId="27636"/>
          <ac:spMkLst>
            <pc:docMk/>
            <pc:sldMk cId="1822529974" sldId="456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673441270" sldId="457"/>
        </pc:sldMkLst>
      </pc:sldChg>
      <pc:sldChg chg="modSp add mod">
        <pc:chgData name="hui xu" userId="70b675938bab3b5e" providerId="LiveId" clId="{D7FE1FDB-ABDE-9247-BE23-8282125D710F}" dt="2020-08-20T00:55:10.302" v="57" actId="27636"/>
        <pc:sldMkLst>
          <pc:docMk/>
          <pc:sldMk cId="3363410009" sldId="458"/>
        </pc:sldMkLst>
        <pc:spChg chg="mod">
          <ac:chgData name="hui xu" userId="70b675938bab3b5e" providerId="LiveId" clId="{D7FE1FDB-ABDE-9247-BE23-8282125D710F}" dt="2020-08-20T00:55:10.302" v="57" actId="27636"/>
          <ac:spMkLst>
            <pc:docMk/>
            <pc:sldMk cId="3363410009" sldId="458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357" v="58" actId="27636"/>
        <pc:sldMkLst>
          <pc:docMk/>
          <pc:sldMk cId="1797843156" sldId="459"/>
        </pc:sldMkLst>
        <pc:spChg chg="mod">
          <ac:chgData name="hui xu" userId="70b675938bab3b5e" providerId="LiveId" clId="{D7FE1FDB-ABDE-9247-BE23-8282125D710F}" dt="2020-08-20T00:55:10.357" v="58" actId="27636"/>
          <ac:spMkLst>
            <pc:docMk/>
            <pc:sldMk cId="1797843156" sldId="459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381" v="59" actId="27636"/>
        <pc:sldMkLst>
          <pc:docMk/>
          <pc:sldMk cId="585486488" sldId="460"/>
        </pc:sldMkLst>
        <pc:spChg chg="mod">
          <ac:chgData name="hui xu" userId="70b675938bab3b5e" providerId="LiveId" clId="{D7FE1FDB-ABDE-9247-BE23-8282125D710F}" dt="2020-08-20T00:55:10.381" v="59" actId="27636"/>
          <ac:spMkLst>
            <pc:docMk/>
            <pc:sldMk cId="585486488" sldId="460"/>
            <ac:spMk id="6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94330322" sldId="461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91292008" sldId="462"/>
        </pc:sldMkLst>
      </pc:sldChg>
      <pc:sldChg chg="modSp add mod">
        <pc:chgData name="hui xu" userId="70b675938bab3b5e" providerId="LiveId" clId="{D7FE1FDB-ABDE-9247-BE23-8282125D710F}" dt="2020-08-20T00:55:10.424" v="61" actId="27636"/>
        <pc:sldMkLst>
          <pc:docMk/>
          <pc:sldMk cId="3650079348" sldId="463"/>
        </pc:sldMkLst>
        <pc:spChg chg="mod">
          <ac:chgData name="hui xu" userId="70b675938bab3b5e" providerId="LiveId" clId="{D7FE1FDB-ABDE-9247-BE23-8282125D710F}" dt="2020-08-20T00:55:10.424" v="61" actId="27636"/>
          <ac:spMkLst>
            <pc:docMk/>
            <pc:sldMk cId="3650079348" sldId="463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783127254" sldId="464"/>
        </pc:sldMkLst>
      </pc:sldChg>
      <pc:sldChg chg="modSp add mod">
        <pc:chgData name="hui xu" userId="70b675938bab3b5e" providerId="LiveId" clId="{D7FE1FDB-ABDE-9247-BE23-8282125D710F}" dt="2020-08-20T00:55:10.461" v="62" actId="27636"/>
        <pc:sldMkLst>
          <pc:docMk/>
          <pc:sldMk cId="262811492" sldId="465"/>
        </pc:sldMkLst>
        <pc:spChg chg="mod">
          <ac:chgData name="hui xu" userId="70b675938bab3b5e" providerId="LiveId" clId="{D7FE1FDB-ABDE-9247-BE23-8282125D710F}" dt="2020-08-20T00:55:10.461" v="62" actId="27636"/>
          <ac:spMkLst>
            <pc:docMk/>
            <pc:sldMk cId="262811492" sldId="465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495" v="63" actId="27636"/>
        <pc:sldMkLst>
          <pc:docMk/>
          <pc:sldMk cId="2402762469" sldId="466"/>
        </pc:sldMkLst>
        <pc:spChg chg="mod">
          <ac:chgData name="hui xu" userId="70b675938bab3b5e" providerId="LiveId" clId="{D7FE1FDB-ABDE-9247-BE23-8282125D710F}" dt="2020-08-20T00:55:10.495" v="63" actId="27636"/>
          <ac:spMkLst>
            <pc:docMk/>
            <pc:sldMk cId="2402762469" sldId="466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403" v="60" actId="27636"/>
        <pc:sldMkLst>
          <pc:docMk/>
          <pc:sldMk cId="1177383629" sldId="467"/>
        </pc:sldMkLst>
        <pc:spChg chg="mod">
          <ac:chgData name="hui xu" userId="70b675938bab3b5e" providerId="LiveId" clId="{D7FE1FDB-ABDE-9247-BE23-8282125D710F}" dt="2020-08-20T00:55:10.403" v="60" actId="27636"/>
          <ac:spMkLst>
            <pc:docMk/>
            <pc:sldMk cId="1177383629" sldId="467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514" v="64" actId="27636"/>
        <pc:sldMkLst>
          <pc:docMk/>
          <pc:sldMk cId="1423291302" sldId="468"/>
        </pc:sldMkLst>
        <pc:spChg chg="mod">
          <ac:chgData name="hui xu" userId="70b675938bab3b5e" providerId="LiveId" clId="{D7FE1FDB-ABDE-9247-BE23-8282125D710F}" dt="2020-08-20T00:55:10.514" v="64" actId="27636"/>
          <ac:spMkLst>
            <pc:docMk/>
            <pc:sldMk cId="1423291302" sldId="468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576" v="66" actId="27636"/>
        <pc:sldMkLst>
          <pc:docMk/>
          <pc:sldMk cId="640732682" sldId="469"/>
        </pc:sldMkLst>
        <pc:spChg chg="mod">
          <ac:chgData name="hui xu" userId="70b675938bab3b5e" providerId="LiveId" clId="{D7FE1FDB-ABDE-9247-BE23-8282125D710F}" dt="2020-08-20T00:55:10.526" v="65" actId="27636"/>
          <ac:spMkLst>
            <pc:docMk/>
            <pc:sldMk cId="640732682" sldId="469"/>
            <ac:spMk id="2" creationId="{00000000-0000-0000-0000-000000000000}"/>
          </ac:spMkLst>
        </pc:spChg>
        <pc:spChg chg="mod">
          <ac:chgData name="hui xu" userId="70b675938bab3b5e" providerId="LiveId" clId="{D7FE1FDB-ABDE-9247-BE23-8282125D710F}" dt="2020-08-20T00:55:10.576" v="66" actId="27636"/>
          <ac:spMkLst>
            <pc:docMk/>
            <pc:sldMk cId="640732682" sldId="469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16217274" sldId="470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650647141" sldId="471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396217475" sldId="472"/>
        </pc:sldMkLst>
      </pc:sldChg>
      <pc:sldChg chg="modSp add mod">
        <pc:chgData name="hui xu" userId="70b675938bab3b5e" providerId="LiveId" clId="{D7FE1FDB-ABDE-9247-BE23-8282125D710F}" dt="2020-08-20T00:55:10.656" v="67" actId="27636"/>
        <pc:sldMkLst>
          <pc:docMk/>
          <pc:sldMk cId="2923641776" sldId="473"/>
        </pc:sldMkLst>
        <pc:spChg chg="mod">
          <ac:chgData name="hui xu" userId="70b675938bab3b5e" providerId="LiveId" clId="{D7FE1FDB-ABDE-9247-BE23-8282125D710F}" dt="2020-08-20T00:55:10.656" v="67" actId="27636"/>
          <ac:spMkLst>
            <pc:docMk/>
            <pc:sldMk cId="2923641776" sldId="473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054423627" sldId="474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993836102" sldId="475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689592120" sldId="476"/>
        </pc:sldMkLst>
      </pc:sldChg>
      <pc:sldChg chg="modSp add mod">
        <pc:chgData name="hui xu" userId="70b675938bab3b5e" providerId="LiveId" clId="{D7FE1FDB-ABDE-9247-BE23-8282125D710F}" dt="2020-08-20T00:55:10.689" v="68" actId="27636"/>
        <pc:sldMkLst>
          <pc:docMk/>
          <pc:sldMk cId="1412850896" sldId="477"/>
        </pc:sldMkLst>
        <pc:spChg chg="mod">
          <ac:chgData name="hui xu" userId="70b675938bab3b5e" providerId="LiveId" clId="{D7FE1FDB-ABDE-9247-BE23-8282125D710F}" dt="2020-08-20T00:55:10.689" v="68" actId="27636"/>
          <ac:spMkLst>
            <pc:docMk/>
            <pc:sldMk cId="1412850896" sldId="477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719" v="70" actId="27636"/>
        <pc:sldMkLst>
          <pc:docMk/>
          <pc:sldMk cId="2366824256" sldId="478"/>
        </pc:sldMkLst>
        <pc:spChg chg="mod">
          <ac:chgData name="hui xu" userId="70b675938bab3b5e" providerId="LiveId" clId="{D7FE1FDB-ABDE-9247-BE23-8282125D710F}" dt="2020-08-20T00:55:10.713" v="69" actId="27636"/>
          <ac:spMkLst>
            <pc:docMk/>
            <pc:sldMk cId="2366824256" sldId="478"/>
            <ac:spMk id="4" creationId="{00000000-0000-0000-0000-000000000000}"/>
          </ac:spMkLst>
        </pc:spChg>
        <pc:spChg chg="mod">
          <ac:chgData name="hui xu" userId="70b675938bab3b5e" providerId="LiveId" clId="{D7FE1FDB-ABDE-9247-BE23-8282125D710F}" dt="2020-08-20T00:55:10.719" v="70" actId="27636"/>
          <ac:spMkLst>
            <pc:docMk/>
            <pc:sldMk cId="2366824256" sldId="478"/>
            <ac:spMk id="5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887048110" sldId="479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925033054" sldId="480"/>
        </pc:sldMkLst>
      </pc:sldChg>
      <pc:sldChg chg="modSp add mod">
        <pc:chgData name="hui xu" userId="70b675938bab3b5e" providerId="LiveId" clId="{D7FE1FDB-ABDE-9247-BE23-8282125D710F}" dt="2020-08-20T00:55:10.755" v="72" actId="27636"/>
        <pc:sldMkLst>
          <pc:docMk/>
          <pc:sldMk cId="1534037611" sldId="481"/>
        </pc:sldMkLst>
        <pc:spChg chg="mod">
          <ac:chgData name="hui xu" userId="70b675938bab3b5e" providerId="LiveId" clId="{D7FE1FDB-ABDE-9247-BE23-8282125D710F}" dt="2020-08-20T00:55:10.737" v="71" actId="27636"/>
          <ac:spMkLst>
            <pc:docMk/>
            <pc:sldMk cId="1534037611" sldId="481"/>
            <ac:spMk id="2" creationId="{00000000-0000-0000-0000-000000000000}"/>
          </ac:spMkLst>
        </pc:spChg>
        <pc:spChg chg="mod">
          <ac:chgData name="hui xu" userId="70b675938bab3b5e" providerId="LiveId" clId="{D7FE1FDB-ABDE-9247-BE23-8282125D710F}" dt="2020-08-20T00:55:10.755" v="72" actId="27636"/>
          <ac:spMkLst>
            <pc:docMk/>
            <pc:sldMk cId="1534037611" sldId="481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788" v="73" actId="27636"/>
        <pc:sldMkLst>
          <pc:docMk/>
          <pc:sldMk cId="153090025" sldId="482"/>
        </pc:sldMkLst>
        <pc:spChg chg="mod">
          <ac:chgData name="hui xu" userId="70b675938bab3b5e" providerId="LiveId" clId="{D7FE1FDB-ABDE-9247-BE23-8282125D710F}" dt="2020-08-20T00:55:10.788" v="73" actId="27636"/>
          <ac:spMkLst>
            <pc:docMk/>
            <pc:sldMk cId="153090025" sldId="482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817" v="74" actId="27636"/>
        <pc:sldMkLst>
          <pc:docMk/>
          <pc:sldMk cId="2579939751" sldId="483"/>
        </pc:sldMkLst>
        <pc:spChg chg="mod">
          <ac:chgData name="hui xu" userId="70b675938bab3b5e" providerId="LiveId" clId="{D7FE1FDB-ABDE-9247-BE23-8282125D710F}" dt="2020-08-20T00:55:10.817" v="74" actId="27636"/>
          <ac:spMkLst>
            <pc:docMk/>
            <pc:sldMk cId="2579939751" sldId="483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843" v="75" actId="27636"/>
        <pc:sldMkLst>
          <pc:docMk/>
          <pc:sldMk cId="3796449982" sldId="484"/>
        </pc:sldMkLst>
        <pc:spChg chg="mod">
          <ac:chgData name="hui xu" userId="70b675938bab3b5e" providerId="LiveId" clId="{D7FE1FDB-ABDE-9247-BE23-8282125D710F}" dt="2020-08-20T00:55:10.843" v="75" actId="27636"/>
          <ac:spMkLst>
            <pc:docMk/>
            <pc:sldMk cId="3796449982" sldId="484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869" v="76" actId="27636"/>
        <pc:sldMkLst>
          <pc:docMk/>
          <pc:sldMk cId="3415785744" sldId="485"/>
        </pc:sldMkLst>
        <pc:spChg chg="mod">
          <ac:chgData name="hui xu" userId="70b675938bab3b5e" providerId="LiveId" clId="{D7FE1FDB-ABDE-9247-BE23-8282125D710F}" dt="2020-08-20T00:55:10.869" v="76" actId="27636"/>
          <ac:spMkLst>
            <pc:docMk/>
            <pc:sldMk cId="3415785744" sldId="485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911" v="77" actId="27636"/>
        <pc:sldMkLst>
          <pc:docMk/>
          <pc:sldMk cId="3697398062" sldId="487"/>
        </pc:sldMkLst>
        <pc:spChg chg="mod">
          <ac:chgData name="hui xu" userId="70b675938bab3b5e" providerId="LiveId" clId="{D7FE1FDB-ABDE-9247-BE23-8282125D710F}" dt="2020-08-20T00:55:10.911" v="77" actId="27636"/>
          <ac:spMkLst>
            <pc:docMk/>
            <pc:sldMk cId="3697398062" sldId="487"/>
            <ac:spMk id="5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0.942" v="78" actId="27636"/>
        <pc:sldMkLst>
          <pc:docMk/>
          <pc:sldMk cId="422377501" sldId="488"/>
        </pc:sldMkLst>
        <pc:spChg chg="mod">
          <ac:chgData name="hui xu" userId="70b675938bab3b5e" providerId="LiveId" clId="{D7FE1FDB-ABDE-9247-BE23-8282125D710F}" dt="2020-08-20T00:55:10.942" v="78" actId="27636"/>
          <ac:spMkLst>
            <pc:docMk/>
            <pc:sldMk cId="422377501" sldId="488"/>
            <ac:spMk id="5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3076949313" sldId="489"/>
        </pc:sldMkLst>
      </pc:sldChg>
      <pc:sldChg chg="modSp add mod">
        <pc:chgData name="hui xu" userId="70b675938bab3b5e" providerId="LiveId" clId="{D7FE1FDB-ABDE-9247-BE23-8282125D710F}" dt="2020-08-20T00:55:10.977" v="79" actId="27636"/>
        <pc:sldMkLst>
          <pc:docMk/>
          <pc:sldMk cId="331128182" sldId="490"/>
        </pc:sldMkLst>
        <pc:spChg chg="mod">
          <ac:chgData name="hui xu" userId="70b675938bab3b5e" providerId="LiveId" clId="{D7FE1FDB-ABDE-9247-BE23-8282125D710F}" dt="2020-08-20T00:55:10.977" v="79" actId="27636"/>
          <ac:spMkLst>
            <pc:docMk/>
            <pc:sldMk cId="331128182" sldId="490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11.013" v="80" actId="27636"/>
        <pc:sldMkLst>
          <pc:docMk/>
          <pc:sldMk cId="1819450083" sldId="491"/>
        </pc:sldMkLst>
        <pc:spChg chg="mod">
          <ac:chgData name="hui xu" userId="70b675938bab3b5e" providerId="LiveId" clId="{D7FE1FDB-ABDE-9247-BE23-8282125D710F}" dt="2020-08-20T00:55:11.013" v="80" actId="27636"/>
          <ac:spMkLst>
            <pc:docMk/>
            <pc:sldMk cId="1819450083" sldId="491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924912944" sldId="492"/>
        </pc:sldMkLst>
      </pc:sldChg>
      <pc:sldChg chg="modSp add mod">
        <pc:chgData name="hui xu" userId="70b675938bab3b5e" providerId="LiveId" clId="{D7FE1FDB-ABDE-9247-BE23-8282125D710F}" dt="2020-08-20T00:55:11.038" v="81" actId="27636"/>
        <pc:sldMkLst>
          <pc:docMk/>
          <pc:sldMk cId="553646023" sldId="493"/>
        </pc:sldMkLst>
        <pc:spChg chg="mod">
          <ac:chgData name="hui xu" userId="70b675938bab3b5e" providerId="LiveId" clId="{D7FE1FDB-ABDE-9247-BE23-8282125D710F}" dt="2020-08-20T00:55:11.038" v="81" actId="27636"/>
          <ac:spMkLst>
            <pc:docMk/>
            <pc:sldMk cId="553646023" sldId="493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994202180" sldId="494"/>
        </pc:sldMkLst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2350563867" sldId="495"/>
        </pc:sldMkLst>
      </pc:sldChg>
      <pc:sldChg chg="modSp add mod">
        <pc:chgData name="hui xu" userId="70b675938bab3b5e" providerId="LiveId" clId="{D7FE1FDB-ABDE-9247-BE23-8282125D710F}" dt="2020-08-20T00:55:11.086" v="82" actId="27636"/>
        <pc:sldMkLst>
          <pc:docMk/>
          <pc:sldMk cId="379874273" sldId="496"/>
        </pc:sldMkLst>
        <pc:spChg chg="mod">
          <ac:chgData name="hui xu" userId="70b675938bab3b5e" providerId="LiveId" clId="{D7FE1FDB-ABDE-9247-BE23-8282125D710F}" dt="2020-08-20T00:55:11.086" v="82" actId="27636"/>
          <ac:spMkLst>
            <pc:docMk/>
            <pc:sldMk cId="379874273" sldId="496"/>
            <ac:spMk id="3" creationId="{00000000-0000-0000-0000-000000000000}"/>
          </ac:spMkLst>
        </pc:spChg>
      </pc:sldChg>
      <pc:sldChg chg="add">
        <pc:chgData name="hui xu" userId="70b675938bab3b5e" providerId="LiveId" clId="{D7FE1FDB-ABDE-9247-BE23-8282125D710F}" dt="2020-08-20T00:55:07.358" v="0"/>
        <pc:sldMkLst>
          <pc:docMk/>
          <pc:sldMk cId="1675271330" sldId="497"/>
        </pc:sldMkLst>
      </pc:sldChg>
      <pc:sldChg chg="modSp add mod">
        <pc:chgData name="hui xu" userId="70b675938bab3b5e" providerId="LiveId" clId="{D7FE1FDB-ABDE-9247-BE23-8282125D710F}" dt="2020-08-20T00:55:07.667" v="2" actId="27636"/>
        <pc:sldMkLst>
          <pc:docMk/>
          <pc:sldMk cId="648023928" sldId="498"/>
        </pc:sldMkLst>
        <pc:spChg chg="mod">
          <ac:chgData name="hui xu" userId="70b675938bab3b5e" providerId="LiveId" clId="{D7FE1FDB-ABDE-9247-BE23-8282125D710F}" dt="2020-08-20T00:55:07.667" v="2" actId="27636"/>
          <ac:spMkLst>
            <pc:docMk/>
            <pc:sldMk cId="648023928" sldId="498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7.687" v="3" actId="27636"/>
        <pc:sldMkLst>
          <pc:docMk/>
          <pc:sldMk cId="3994165621" sldId="499"/>
        </pc:sldMkLst>
        <pc:spChg chg="mod">
          <ac:chgData name="hui xu" userId="70b675938bab3b5e" providerId="LiveId" clId="{D7FE1FDB-ABDE-9247-BE23-8282125D710F}" dt="2020-08-20T00:55:07.687" v="3" actId="27636"/>
          <ac:spMkLst>
            <pc:docMk/>
            <pc:sldMk cId="3994165621" sldId="499"/>
            <ac:spMk id="3" creationId="{00000000-0000-0000-0000-000000000000}"/>
          </ac:spMkLst>
        </pc:spChg>
      </pc:sldChg>
      <pc:sldChg chg="modSp add mod">
        <pc:chgData name="hui xu" userId="70b675938bab3b5e" providerId="LiveId" clId="{D7FE1FDB-ABDE-9247-BE23-8282125D710F}" dt="2020-08-20T00:55:07.738" v="4" actId="27636"/>
        <pc:sldMkLst>
          <pc:docMk/>
          <pc:sldMk cId="3593559298" sldId="500"/>
        </pc:sldMkLst>
        <pc:spChg chg="mod">
          <ac:chgData name="hui xu" userId="70b675938bab3b5e" providerId="LiveId" clId="{D7FE1FDB-ABDE-9247-BE23-8282125D710F}" dt="2020-08-20T00:55:07.738" v="4" actId="27636"/>
          <ac:spMkLst>
            <pc:docMk/>
            <pc:sldMk cId="3593559298" sldId="500"/>
            <ac:spMk id="3" creationId="{00000000-0000-0000-0000-000000000000}"/>
          </ac:spMkLst>
        </pc:spChg>
      </pc:sldChg>
    </pc:docChg>
  </pc:docChgLst>
  <pc:docChgLst>
    <pc:chgData name="hui xu" userId="70b675938bab3b5e" providerId="LiveId" clId="{AB88D9C3-C8A2-4E89-A02C-69F4F09F274C}"/>
    <pc:docChg chg="undo custSel addSld delSld modSld sldOrd">
      <pc:chgData name="hui xu" userId="70b675938bab3b5e" providerId="LiveId" clId="{AB88D9C3-C8A2-4E89-A02C-69F4F09F274C}" dt="2020-12-17T12:39:03.937" v="12393" actId="20577"/>
      <pc:docMkLst>
        <pc:docMk/>
      </pc:docMkLst>
      <pc:sldChg chg="addSp delSp modSp mod">
        <pc:chgData name="hui xu" userId="70b675938bab3b5e" providerId="LiveId" clId="{AB88D9C3-C8A2-4E89-A02C-69F4F09F274C}" dt="2020-12-11T06:12:35.228" v="10477" actId="20577"/>
        <pc:sldMkLst>
          <pc:docMk/>
          <pc:sldMk cId="2265493233" sldId="258"/>
        </pc:sldMkLst>
        <pc:spChg chg="add del mod">
          <ac:chgData name="hui xu" userId="70b675938bab3b5e" providerId="LiveId" clId="{AB88D9C3-C8A2-4E89-A02C-69F4F09F274C}" dt="2020-11-18T05:08:30.755" v="224" actId="21"/>
          <ac:spMkLst>
            <pc:docMk/>
            <pc:sldMk cId="2265493233" sldId="258"/>
            <ac:spMk id="3" creationId="{DBB8EC82-4FE9-4C08-B0D7-D1BCEA5F94C4}"/>
          </ac:spMkLst>
        </pc:spChg>
        <pc:spChg chg="mod">
          <ac:chgData name="hui xu" userId="70b675938bab3b5e" providerId="LiveId" clId="{AB88D9C3-C8A2-4E89-A02C-69F4F09F274C}" dt="2020-12-11T06:12:35.228" v="10477" actId="20577"/>
          <ac:spMkLst>
            <pc:docMk/>
            <pc:sldMk cId="2265493233" sldId="258"/>
            <ac:spMk id="4" creationId="{00000000-0000-0000-0000-000000000000}"/>
          </ac:spMkLst>
        </pc:spChg>
        <pc:spChg chg="del">
          <ac:chgData name="hui xu" userId="70b675938bab3b5e" providerId="LiveId" clId="{AB88D9C3-C8A2-4E89-A02C-69F4F09F274C}" dt="2020-11-18T05:08:28.896" v="223" actId="21"/>
          <ac:spMkLst>
            <pc:docMk/>
            <pc:sldMk cId="2265493233" sldId="258"/>
            <ac:spMk id="5" creationId="{00000000-0000-0000-0000-000000000000}"/>
          </ac:spMkLst>
        </pc:spChg>
      </pc:sldChg>
      <pc:sldChg chg="modSp add mod">
        <pc:chgData name="hui xu" userId="70b675938bab3b5e" providerId="LiveId" clId="{AB88D9C3-C8A2-4E89-A02C-69F4F09F274C}" dt="2020-12-14T04:44:53.507" v="11970" actId="21"/>
        <pc:sldMkLst>
          <pc:docMk/>
          <pc:sldMk cId="1258381304" sldId="261"/>
        </pc:sldMkLst>
        <pc:spChg chg="mod">
          <ac:chgData name="hui xu" userId="70b675938bab3b5e" providerId="LiveId" clId="{AB88D9C3-C8A2-4E89-A02C-69F4F09F274C}" dt="2020-12-11T06:21:54.811" v="10678" actId="20577"/>
          <ac:spMkLst>
            <pc:docMk/>
            <pc:sldMk cId="1258381304" sldId="261"/>
            <ac:spMk id="2" creationId="{093354E3-976C-42BC-A75C-9C6D038E0F39}"/>
          </ac:spMkLst>
        </pc:spChg>
        <pc:spChg chg="mod">
          <ac:chgData name="hui xu" userId="70b675938bab3b5e" providerId="LiveId" clId="{AB88D9C3-C8A2-4E89-A02C-69F4F09F274C}" dt="2020-12-14T04:41:57.600" v="11937" actId="404"/>
          <ac:spMkLst>
            <pc:docMk/>
            <pc:sldMk cId="1258381304" sldId="261"/>
            <ac:spMk id="3" creationId="{C680622D-A917-4B79-9898-0E1DB96E7B56}"/>
          </ac:spMkLst>
        </pc:spChg>
        <pc:spChg chg="mod">
          <ac:chgData name="hui xu" userId="70b675938bab3b5e" providerId="LiveId" clId="{AB88D9C3-C8A2-4E89-A02C-69F4F09F274C}" dt="2020-12-14T04:44:53.507" v="11970" actId="21"/>
          <ac:spMkLst>
            <pc:docMk/>
            <pc:sldMk cId="1258381304" sldId="261"/>
            <ac:spMk id="6" creationId="{D0AE3E88-4520-4EA5-8399-0F2D9479DEE2}"/>
          </ac:spMkLst>
        </pc:spChg>
      </pc:sldChg>
      <pc:sldChg chg="addSp delSp modSp add del mod delAnim">
        <pc:chgData name="hui xu" userId="70b675938bab3b5e" providerId="LiveId" clId="{AB88D9C3-C8A2-4E89-A02C-69F4F09F274C}" dt="2020-12-11T06:21:37.208" v="10650" actId="2696"/>
        <pc:sldMkLst>
          <pc:docMk/>
          <pc:sldMk cId="3444234926" sldId="293"/>
        </pc:sldMkLst>
        <pc:spChg chg="del">
          <ac:chgData name="hui xu" userId="70b675938bab3b5e" providerId="LiveId" clId="{AB88D9C3-C8A2-4E89-A02C-69F4F09F274C}" dt="2020-12-11T06:21:25.060" v="10645" actId="21"/>
          <ac:spMkLst>
            <pc:docMk/>
            <pc:sldMk cId="3444234926" sldId="293"/>
            <ac:spMk id="3" creationId="{CA5FB76C-D9A9-41B4-BE8F-F52D03DAF8BA}"/>
          </ac:spMkLst>
        </pc:spChg>
        <pc:spChg chg="del">
          <ac:chgData name="hui xu" userId="70b675938bab3b5e" providerId="LiveId" clId="{AB88D9C3-C8A2-4E89-A02C-69F4F09F274C}" dt="2020-12-11T06:21:25.060" v="10645" actId="21"/>
          <ac:spMkLst>
            <pc:docMk/>
            <pc:sldMk cId="3444234926" sldId="293"/>
            <ac:spMk id="4" creationId="{CFCCB74E-E878-424C-B665-0C390ECF73F2}"/>
          </ac:spMkLst>
        </pc:spChg>
        <pc:spChg chg="del">
          <ac:chgData name="hui xu" userId="70b675938bab3b5e" providerId="LiveId" clId="{AB88D9C3-C8A2-4E89-A02C-69F4F09F274C}" dt="2020-12-11T06:21:25.060" v="10645" actId="21"/>
          <ac:spMkLst>
            <pc:docMk/>
            <pc:sldMk cId="3444234926" sldId="293"/>
            <ac:spMk id="5" creationId="{9D4AFCE4-D404-4967-8898-3250DADB2F9A}"/>
          </ac:spMkLst>
        </pc:spChg>
        <pc:spChg chg="del">
          <ac:chgData name="hui xu" userId="70b675938bab3b5e" providerId="LiveId" clId="{AB88D9C3-C8A2-4E89-A02C-69F4F09F274C}" dt="2020-12-11T06:21:25.060" v="10645" actId="21"/>
          <ac:spMkLst>
            <pc:docMk/>
            <pc:sldMk cId="3444234926" sldId="293"/>
            <ac:spMk id="6" creationId="{C8239B76-6776-424F-8D3C-963C911E3938}"/>
          </ac:spMkLst>
        </pc:spChg>
        <pc:spChg chg="del">
          <ac:chgData name="hui xu" userId="70b675938bab3b5e" providerId="LiveId" clId="{AB88D9C3-C8A2-4E89-A02C-69F4F09F274C}" dt="2020-12-11T06:21:25.060" v="10645" actId="21"/>
          <ac:spMkLst>
            <pc:docMk/>
            <pc:sldMk cId="3444234926" sldId="293"/>
            <ac:spMk id="7" creationId="{38831962-5E69-45CF-8118-EFB95CB90817}"/>
          </ac:spMkLst>
        </pc:spChg>
        <pc:spChg chg="del">
          <ac:chgData name="hui xu" userId="70b675938bab3b5e" providerId="LiveId" clId="{AB88D9C3-C8A2-4E89-A02C-69F4F09F274C}" dt="2020-12-11T06:21:25.060" v="10645" actId="21"/>
          <ac:spMkLst>
            <pc:docMk/>
            <pc:sldMk cId="3444234926" sldId="293"/>
            <ac:spMk id="8" creationId="{32606E26-5C36-4570-A3EF-B67936F66BA4}"/>
          </ac:spMkLst>
        </pc:spChg>
        <pc:spChg chg="del">
          <ac:chgData name="hui xu" userId="70b675938bab3b5e" providerId="LiveId" clId="{AB88D9C3-C8A2-4E89-A02C-69F4F09F274C}" dt="2020-12-11T06:21:25.060" v="10645" actId="21"/>
          <ac:spMkLst>
            <pc:docMk/>
            <pc:sldMk cId="3444234926" sldId="293"/>
            <ac:spMk id="9" creationId="{291811F6-3EC8-4A25-BA62-0179D33456FD}"/>
          </ac:spMkLst>
        </pc:spChg>
        <pc:spChg chg="add mod">
          <ac:chgData name="hui xu" userId="70b675938bab3b5e" providerId="LiveId" clId="{AB88D9C3-C8A2-4E89-A02C-69F4F09F274C}" dt="2020-12-11T06:21:25.060" v="10645" actId="21"/>
          <ac:spMkLst>
            <pc:docMk/>
            <pc:sldMk cId="3444234926" sldId="293"/>
            <ac:spMk id="11" creationId="{8048546A-317F-42F5-B3AD-8D1125094DBE}"/>
          </ac:spMkLst>
        </pc:spChg>
      </pc:sldChg>
      <pc:sldChg chg="modSp add mod">
        <pc:chgData name="hui xu" userId="70b675938bab3b5e" providerId="LiveId" clId="{AB88D9C3-C8A2-4E89-A02C-69F4F09F274C}" dt="2020-12-14T05:14:29.946" v="12022" actId="404"/>
        <pc:sldMkLst>
          <pc:docMk/>
          <pc:sldMk cId="0" sldId="330"/>
        </pc:sldMkLst>
        <pc:spChg chg="mod">
          <ac:chgData name="hui xu" userId="70b675938bab3b5e" providerId="LiveId" clId="{AB88D9C3-C8A2-4E89-A02C-69F4F09F274C}" dt="2020-12-11T06:36:08.441" v="10896" actId="20577"/>
          <ac:spMkLst>
            <pc:docMk/>
            <pc:sldMk cId="0" sldId="330"/>
            <ac:spMk id="3" creationId="{3305C4D1-5CB9-4DF6-BA6C-1651130425A0}"/>
          </ac:spMkLst>
        </pc:spChg>
        <pc:spChg chg="mod">
          <ac:chgData name="hui xu" userId="70b675938bab3b5e" providerId="LiveId" clId="{AB88D9C3-C8A2-4E89-A02C-69F4F09F274C}" dt="2020-12-14T05:14:29.946" v="12022" actId="404"/>
          <ac:spMkLst>
            <pc:docMk/>
            <pc:sldMk cId="0" sldId="330"/>
            <ac:spMk id="28694" creationId="{8518F7C8-A290-47B5-821C-C9A249093B9B}"/>
          </ac:spMkLst>
        </pc:spChg>
        <pc:spChg chg="mod">
          <ac:chgData name="hui xu" userId="70b675938bab3b5e" providerId="LiveId" clId="{AB88D9C3-C8A2-4E89-A02C-69F4F09F274C}" dt="2020-12-14T05:14:29.946" v="12022" actId="404"/>
          <ac:spMkLst>
            <pc:docMk/>
            <pc:sldMk cId="0" sldId="330"/>
            <ac:spMk id="28695" creationId="{94ABC18A-4187-4764-B0AB-B40CEE38EDA3}"/>
          </ac:spMkLst>
        </pc:spChg>
        <pc:spChg chg="mod">
          <ac:chgData name="hui xu" userId="70b675938bab3b5e" providerId="LiveId" clId="{AB88D9C3-C8A2-4E89-A02C-69F4F09F274C}" dt="2020-12-14T05:14:29.946" v="12022" actId="404"/>
          <ac:spMkLst>
            <pc:docMk/>
            <pc:sldMk cId="0" sldId="330"/>
            <ac:spMk id="28697" creationId="{F78D14C5-63A3-49E8-967E-56F1B821B30C}"/>
          </ac:spMkLst>
        </pc:spChg>
        <pc:grpChg chg="mod">
          <ac:chgData name="hui xu" userId="70b675938bab3b5e" providerId="LiveId" clId="{AB88D9C3-C8A2-4E89-A02C-69F4F09F274C}" dt="2020-12-14T05:14:29.946" v="12022" actId="404"/>
          <ac:grpSpMkLst>
            <pc:docMk/>
            <pc:sldMk cId="0" sldId="330"/>
            <ac:grpSpMk id="9" creationId="{7EDCA154-001F-44CF-BE9A-F8AF6686C79A}"/>
          </ac:grpSpMkLst>
        </pc:grpChg>
        <pc:cxnChg chg="mod">
          <ac:chgData name="hui xu" userId="70b675938bab3b5e" providerId="LiveId" clId="{AB88D9C3-C8A2-4E89-A02C-69F4F09F274C}" dt="2020-12-14T05:14:29.946" v="12022" actId="404"/>
          <ac:cxnSpMkLst>
            <pc:docMk/>
            <pc:sldMk cId="0" sldId="330"/>
            <ac:cxnSpMk id="48" creationId="{00A267D0-EF24-4012-846A-DC26CB8CE4FB}"/>
          </ac:cxnSpMkLst>
        </pc:cxnChg>
      </pc:sldChg>
      <pc:sldChg chg="modSp add mod">
        <pc:chgData name="hui xu" userId="70b675938bab3b5e" providerId="LiveId" clId="{AB88D9C3-C8A2-4E89-A02C-69F4F09F274C}" dt="2020-12-11T06:37:19.633" v="10934" actId="166"/>
        <pc:sldMkLst>
          <pc:docMk/>
          <pc:sldMk cId="0" sldId="331"/>
        </pc:sldMkLst>
        <pc:spChg chg="mod">
          <ac:chgData name="hui xu" userId="70b675938bab3b5e" providerId="LiveId" clId="{AB88D9C3-C8A2-4E89-A02C-69F4F09F274C}" dt="2020-12-11T06:37:14.193" v="10933" actId="20577"/>
          <ac:spMkLst>
            <pc:docMk/>
            <pc:sldMk cId="0" sldId="331"/>
            <ac:spMk id="41" creationId="{0809224C-FB1A-45B8-907E-B60F22BB2809}"/>
          </ac:spMkLst>
        </pc:spChg>
        <pc:spChg chg="mod ord">
          <ac:chgData name="hui xu" userId="70b675938bab3b5e" providerId="LiveId" clId="{AB88D9C3-C8A2-4E89-A02C-69F4F09F274C}" dt="2020-12-11T06:37:19.633" v="10934" actId="166"/>
          <ac:spMkLst>
            <pc:docMk/>
            <pc:sldMk cId="0" sldId="331"/>
            <ac:spMk id="44" creationId="{FB654724-25FC-4887-A899-5DE83DDEC100}"/>
          </ac:spMkLst>
        </pc:spChg>
      </pc:sldChg>
      <pc:sldChg chg="delSp modSp add mod">
        <pc:chgData name="hui xu" userId="70b675938bab3b5e" providerId="LiveId" clId="{AB88D9C3-C8A2-4E89-A02C-69F4F09F274C}" dt="2020-12-14T05:14:45.520" v="12024" actId="14100"/>
        <pc:sldMkLst>
          <pc:docMk/>
          <pc:sldMk cId="0" sldId="332"/>
        </pc:sldMkLst>
        <pc:spChg chg="del">
          <ac:chgData name="hui xu" userId="70b675938bab3b5e" providerId="LiveId" clId="{AB88D9C3-C8A2-4E89-A02C-69F4F09F274C}" dt="2020-12-14T05:12:35.590" v="12020" actId="21"/>
          <ac:spMkLst>
            <pc:docMk/>
            <pc:sldMk cId="0" sldId="332"/>
            <ac:spMk id="5" creationId="{E80803BD-3434-42C4-822E-9D01A2156AA9}"/>
          </ac:spMkLst>
        </pc:spChg>
        <pc:spChg chg="mod">
          <ac:chgData name="hui xu" userId="70b675938bab3b5e" providerId="LiveId" clId="{AB88D9C3-C8A2-4E89-A02C-69F4F09F274C}" dt="2020-12-11T06:29:08.711" v="10826" actId="20577"/>
          <ac:spMkLst>
            <pc:docMk/>
            <pc:sldMk cId="0" sldId="332"/>
            <ac:spMk id="42" creationId="{25CED8AF-F629-429B-A305-08F361E33A86}"/>
          </ac:spMkLst>
        </pc:spChg>
        <pc:spChg chg="mod">
          <ac:chgData name="hui xu" userId="70b675938bab3b5e" providerId="LiveId" clId="{AB88D9C3-C8A2-4E89-A02C-69F4F09F274C}" dt="2020-12-14T05:14:45.520" v="12024" actId="14100"/>
          <ac:spMkLst>
            <pc:docMk/>
            <pc:sldMk cId="0" sldId="332"/>
            <ac:spMk id="43" creationId="{26CF418A-D2FB-4230-8EA7-1F6782FF4398}"/>
          </ac:spMkLst>
        </pc:spChg>
        <pc:spChg chg="mod">
          <ac:chgData name="hui xu" userId="70b675938bab3b5e" providerId="LiveId" clId="{AB88D9C3-C8A2-4E89-A02C-69F4F09F274C}" dt="2020-12-14T05:12:26.482" v="12019" actId="1035"/>
          <ac:spMkLst>
            <pc:docMk/>
            <pc:sldMk cId="0" sldId="332"/>
            <ac:spMk id="78" creationId="{C9280734-8DE4-4D63-9E3F-045888EB6124}"/>
          </ac:spMkLst>
        </pc:spChg>
      </pc:sldChg>
      <pc:sldChg chg="del">
        <pc:chgData name="hui xu" userId="70b675938bab3b5e" providerId="LiveId" clId="{AB88D9C3-C8A2-4E89-A02C-69F4F09F274C}" dt="2020-11-18T02:18:07.804" v="0" actId="2696"/>
        <pc:sldMkLst>
          <pc:docMk/>
          <pc:sldMk cId="4100491509" sldId="335"/>
        </pc:sldMkLst>
      </pc:sldChg>
      <pc:sldChg chg="add del">
        <pc:chgData name="hui xu" userId="70b675938bab3b5e" providerId="LiveId" clId="{AB88D9C3-C8A2-4E89-A02C-69F4F09F274C}" dt="2020-12-11T06:41:07.939" v="10963" actId="2696"/>
        <pc:sldMkLst>
          <pc:docMk/>
          <pc:sldMk cId="0" sldId="348"/>
        </pc:sldMkLst>
      </pc:sldChg>
      <pc:sldChg chg="addSp delSp modSp add mod">
        <pc:chgData name="hui xu" userId="70b675938bab3b5e" providerId="LiveId" clId="{AB88D9C3-C8A2-4E89-A02C-69F4F09F274C}" dt="2020-12-11T06:43:38.470" v="11106" actId="1076"/>
        <pc:sldMkLst>
          <pc:docMk/>
          <pc:sldMk cId="0" sldId="349"/>
        </pc:sldMkLst>
        <pc:spChg chg="mod">
          <ac:chgData name="hui xu" userId="70b675938bab3b5e" providerId="LiveId" clId="{AB88D9C3-C8A2-4E89-A02C-69F4F09F274C}" dt="2020-12-11T06:40:19.294" v="10955" actId="1035"/>
          <ac:spMkLst>
            <pc:docMk/>
            <pc:sldMk cId="0" sldId="349"/>
            <ac:spMk id="17" creationId="{649B6461-BE1C-4E21-9B96-A9589EB6E33D}"/>
          </ac:spMkLst>
        </pc:spChg>
        <pc:spChg chg="mod">
          <ac:chgData name="hui xu" userId="70b675938bab3b5e" providerId="LiveId" clId="{AB88D9C3-C8A2-4E89-A02C-69F4F09F274C}" dt="2020-12-11T06:40:19.294" v="10955" actId="1035"/>
          <ac:spMkLst>
            <pc:docMk/>
            <pc:sldMk cId="0" sldId="349"/>
            <ac:spMk id="20" creationId="{DF0E904A-0F19-4653-A32C-A980A863BDE0}"/>
          </ac:spMkLst>
        </pc:spChg>
        <pc:spChg chg="mod">
          <ac:chgData name="hui xu" userId="70b675938bab3b5e" providerId="LiveId" clId="{AB88D9C3-C8A2-4E89-A02C-69F4F09F274C}" dt="2020-12-11T06:43:36.524" v="11105" actId="1076"/>
          <ac:spMkLst>
            <pc:docMk/>
            <pc:sldMk cId="0" sldId="349"/>
            <ac:spMk id="41" creationId="{D416C865-0298-4B1F-8E5D-4B1027CAB082}"/>
          </ac:spMkLst>
        </pc:spChg>
        <pc:spChg chg="mod">
          <ac:chgData name="hui xu" userId="70b675938bab3b5e" providerId="LiveId" clId="{AB88D9C3-C8A2-4E89-A02C-69F4F09F274C}" dt="2020-12-11T06:43:36.524" v="11105" actId="1076"/>
          <ac:spMkLst>
            <pc:docMk/>
            <pc:sldMk cId="0" sldId="349"/>
            <ac:spMk id="42" creationId="{C8943D1A-7C99-4C81-B4AF-E805CB9FA838}"/>
          </ac:spMkLst>
        </pc:spChg>
        <pc:spChg chg="mod">
          <ac:chgData name="hui xu" userId="70b675938bab3b5e" providerId="LiveId" clId="{AB88D9C3-C8A2-4E89-A02C-69F4F09F274C}" dt="2020-12-11T06:40:19.294" v="10955" actId="1035"/>
          <ac:spMkLst>
            <pc:docMk/>
            <pc:sldMk cId="0" sldId="349"/>
            <ac:spMk id="44" creationId="{CA6275F9-987C-40B7-979C-6E7CB4B795EA}"/>
          </ac:spMkLst>
        </pc:spChg>
        <pc:spChg chg="mod">
          <ac:chgData name="hui xu" userId="70b675938bab3b5e" providerId="LiveId" clId="{AB88D9C3-C8A2-4E89-A02C-69F4F09F274C}" dt="2020-12-11T06:43:36.524" v="11105" actId="1076"/>
          <ac:spMkLst>
            <pc:docMk/>
            <pc:sldMk cId="0" sldId="349"/>
            <ac:spMk id="45" creationId="{1DBBB08E-2B5B-4419-97C9-CBA5DDC117E1}"/>
          </ac:spMkLst>
        </pc:spChg>
        <pc:spChg chg="mod">
          <ac:chgData name="hui xu" userId="70b675938bab3b5e" providerId="LiveId" clId="{AB88D9C3-C8A2-4E89-A02C-69F4F09F274C}" dt="2020-12-11T06:43:38.470" v="11106" actId="1076"/>
          <ac:spMkLst>
            <pc:docMk/>
            <pc:sldMk cId="0" sldId="349"/>
            <ac:spMk id="47" creationId="{F829E830-36A0-42D6-B5DA-5709C03D24C6}"/>
          </ac:spMkLst>
        </pc:spChg>
        <pc:spChg chg="mod">
          <ac:chgData name="hui xu" userId="70b675938bab3b5e" providerId="LiveId" clId="{AB88D9C3-C8A2-4E89-A02C-69F4F09F274C}" dt="2020-12-11T06:43:38.470" v="11106" actId="1076"/>
          <ac:spMkLst>
            <pc:docMk/>
            <pc:sldMk cId="0" sldId="349"/>
            <ac:spMk id="48" creationId="{82826DDD-87E6-4456-91CB-CD0E0C5A129A}"/>
          </ac:spMkLst>
        </pc:spChg>
        <pc:spChg chg="mod">
          <ac:chgData name="hui xu" userId="70b675938bab3b5e" providerId="LiveId" clId="{AB88D9C3-C8A2-4E89-A02C-69F4F09F274C}" dt="2020-12-11T06:43:38.470" v="11106" actId="1076"/>
          <ac:spMkLst>
            <pc:docMk/>
            <pc:sldMk cId="0" sldId="349"/>
            <ac:spMk id="50" creationId="{B7A3C6B4-4839-4244-9D18-D4A48CECF3AA}"/>
          </ac:spMkLst>
        </pc:spChg>
        <pc:spChg chg="add mod">
          <ac:chgData name="hui xu" userId="70b675938bab3b5e" providerId="LiveId" clId="{AB88D9C3-C8A2-4E89-A02C-69F4F09F274C}" dt="2020-12-11T06:43:25.936" v="11103" actId="404"/>
          <ac:spMkLst>
            <pc:docMk/>
            <pc:sldMk cId="0" sldId="349"/>
            <ac:spMk id="51" creationId="{68D187E3-4669-4C50-B966-A6E540659CDF}"/>
          </ac:spMkLst>
        </pc:spChg>
        <pc:spChg chg="add mod">
          <ac:chgData name="hui xu" userId="70b675938bab3b5e" providerId="LiveId" clId="{AB88D9C3-C8A2-4E89-A02C-69F4F09F274C}" dt="2020-12-11T06:43:25.936" v="11103" actId="404"/>
          <ac:spMkLst>
            <pc:docMk/>
            <pc:sldMk cId="0" sldId="349"/>
            <ac:spMk id="52" creationId="{8A7EE0F7-D70E-4E26-9B57-BD2B844FB1C8}"/>
          </ac:spMkLst>
        </pc:spChg>
        <pc:spChg chg="del">
          <ac:chgData name="hui xu" userId="70b675938bab3b5e" providerId="LiveId" clId="{AB88D9C3-C8A2-4E89-A02C-69F4F09F274C}" dt="2020-12-11T06:39:49.903" v="10935" actId="21"/>
          <ac:spMkLst>
            <pc:docMk/>
            <pc:sldMk cId="0" sldId="349"/>
            <ac:spMk id="54" creationId="{46282BCF-699B-4B05-AD81-9AFD6D0C8961}"/>
          </ac:spMkLst>
        </pc:spChg>
        <pc:spChg chg="mod">
          <ac:chgData name="hui xu" userId="70b675938bab3b5e" providerId="LiveId" clId="{AB88D9C3-C8A2-4E89-A02C-69F4F09F274C}" dt="2020-12-11T06:40:19.294" v="10955" actId="1035"/>
          <ac:spMkLst>
            <pc:docMk/>
            <pc:sldMk cId="0" sldId="349"/>
            <ac:spMk id="86" creationId="{28F211FB-BF69-4CEE-88F0-F0C3C39C2E9D}"/>
          </ac:spMkLst>
        </pc:spChg>
        <pc:spChg chg="mod">
          <ac:chgData name="hui xu" userId="70b675938bab3b5e" providerId="LiveId" clId="{AB88D9C3-C8A2-4E89-A02C-69F4F09F274C}" dt="2020-12-11T06:42:52.105" v="11086" actId="20577"/>
          <ac:spMkLst>
            <pc:docMk/>
            <pc:sldMk cId="0" sldId="349"/>
            <ac:spMk id="36866" creationId="{AADC7BE5-FED1-489A-A867-730E4589A2C4}"/>
          </ac:spMkLst>
        </pc:spChg>
        <pc:spChg chg="mod">
          <ac:chgData name="hui xu" userId="70b675938bab3b5e" providerId="LiveId" clId="{AB88D9C3-C8A2-4E89-A02C-69F4F09F274C}" dt="2020-12-11T06:40:19.294" v="10955" actId="1035"/>
          <ac:spMkLst>
            <pc:docMk/>
            <pc:sldMk cId="0" sldId="349"/>
            <ac:spMk id="36872" creationId="{E907B151-34D7-4598-AB1D-5646FAC0BE58}"/>
          </ac:spMkLst>
        </pc:spChg>
        <pc:grpChg chg="add mod">
          <ac:chgData name="hui xu" userId="70b675938bab3b5e" providerId="LiveId" clId="{AB88D9C3-C8A2-4E89-A02C-69F4F09F274C}" dt="2020-12-11T06:43:36.524" v="11105" actId="1076"/>
          <ac:grpSpMkLst>
            <pc:docMk/>
            <pc:sldMk cId="0" sldId="349"/>
            <ac:grpSpMk id="40" creationId="{7B48A2E6-A56A-4D73-A60E-2E84B811A5AF}"/>
          </ac:grpSpMkLst>
        </pc:grpChg>
        <pc:grpChg chg="add mod">
          <ac:chgData name="hui xu" userId="70b675938bab3b5e" providerId="LiveId" clId="{AB88D9C3-C8A2-4E89-A02C-69F4F09F274C}" dt="2020-12-11T06:43:38.470" v="11106" actId="1076"/>
          <ac:grpSpMkLst>
            <pc:docMk/>
            <pc:sldMk cId="0" sldId="349"/>
            <ac:grpSpMk id="46" creationId="{88DEA79A-8E08-428F-A938-096BF8D30051}"/>
          </ac:grpSpMkLst>
        </pc:grpChg>
        <pc:picChg chg="mod">
          <ac:chgData name="hui xu" userId="70b675938bab3b5e" providerId="LiveId" clId="{AB88D9C3-C8A2-4E89-A02C-69F4F09F274C}" dt="2020-12-11T06:40:19.294" v="10955" actId="1035"/>
          <ac:picMkLst>
            <pc:docMk/>
            <pc:sldMk cId="0" sldId="349"/>
            <ac:picMk id="36873" creationId="{FBCF8B5E-8DAF-49DA-9CA4-418FB85915ED}"/>
          </ac:picMkLst>
        </pc:picChg>
        <pc:cxnChg chg="mod">
          <ac:chgData name="hui xu" userId="70b675938bab3b5e" providerId="LiveId" clId="{AB88D9C3-C8A2-4E89-A02C-69F4F09F274C}" dt="2020-12-11T06:43:36.524" v="11105" actId="1076"/>
          <ac:cxnSpMkLst>
            <pc:docMk/>
            <pc:sldMk cId="0" sldId="349"/>
            <ac:cxnSpMk id="43" creationId="{58F1D8FC-9D9F-4600-8D4C-63333AE38534}"/>
          </ac:cxnSpMkLst>
        </pc:cxnChg>
        <pc:cxnChg chg="mod">
          <ac:chgData name="hui xu" userId="70b675938bab3b5e" providerId="LiveId" clId="{AB88D9C3-C8A2-4E89-A02C-69F4F09F274C}" dt="2020-12-11T06:43:38.470" v="11106" actId="1076"/>
          <ac:cxnSpMkLst>
            <pc:docMk/>
            <pc:sldMk cId="0" sldId="349"/>
            <ac:cxnSpMk id="49" creationId="{3D297938-6BBE-40FE-BEF4-2915D971CE7E}"/>
          </ac:cxnSpMkLst>
        </pc:cxnChg>
      </pc:sldChg>
      <pc:sldChg chg="delSp modSp add del mod">
        <pc:chgData name="hui xu" userId="70b675938bab3b5e" providerId="LiveId" clId="{AB88D9C3-C8A2-4E89-A02C-69F4F09F274C}" dt="2020-12-11T06:40:43.650" v="10962" actId="2696"/>
        <pc:sldMkLst>
          <pc:docMk/>
          <pc:sldMk cId="0" sldId="350"/>
        </pc:sldMkLst>
        <pc:spChg chg="del mod">
          <ac:chgData name="hui xu" userId="70b675938bab3b5e" providerId="LiveId" clId="{AB88D9C3-C8A2-4E89-A02C-69F4F09F274C}" dt="2020-12-11T06:32:17.798" v="10847" actId="21"/>
          <ac:spMkLst>
            <pc:docMk/>
            <pc:sldMk cId="0" sldId="350"/>
            <ac:spMk id="54" creationId="{5765642E-3C10-449A-9E4C-D763393A97D1}"/>
          </ac:spMkLst>
        </pc:spChg>
        <pc:spChg chg="mod">
          <ac:chgData name="hui xu" userId="70b675938bab3b5e" providerId="LiveId" clId="{AB88D9C3-C8A2-4E89-A02C-69F4F09F274C}" dt="2020-12-11T06:29:16.666" v="10830" actId="20577"/>
          <ac:spMkLst>
            <pc:docMk/>
            <pc:sldMk cId="0" sldId="350"/>
            <ac:spMk id="37895" creationId="{FB6CC9AC-F115-408C-8B4F-4E6066F60270}"/>
          </ac:spMkLst>
        </pc:spChg>
        <pc:grpChg chg="del">
          <ac:chgData name="hui xu" userId="70b675938bab3b5e" providerId="LiveId" clId="{AB88D9C3-C8A2-4E89-A02C-69F4F09F274C}" dt="2020-12-11T06:39:59.866" v="10936" actId="21"/>
          <ac:grpSpMkLst>
            <pc:docMk/>
            <pc:sldMk cId="0" sldId="350"/>
            <ac:grpSpMk id="57" creationId="{B0BBD0CB-4EA1-48E0-8A2C-6A0C17304D91}"/>
          </ac:grpSpMkLst>
        </pc:grpChg>
      </pc:sldChg>
      <pc:sldChg chg="delSp modSp add del mod">
        <pc:chgData name="hui xu" userId="70b675938bab3b5e" providerId="LiveId" clId="{AB88D9C3-C8A2-4E89-A02C-69F4F09F274C}" dt="2020-12-11T06:40:43.650" v="10962" actId="2696"/>
        <pc:sldMkLst>
          <pc:docMk/>
          <pc:sldMk cId="0" sldId="351"/>
        </pc:sldMkLst>
        <pc:spChg chg="mod">
          <ac:chgData name="hui xu" userId="70b675938bab3b5e" providerId="LiveId" clId="{AB88D9C3-C8A2-4E89-A02C-69F4F09F274C}" dt="2020-12-11T06:29:28.880" v="10838" actId="20577"/>
          <ac:spMkLst>
            <pc:docMk/>
            <pc:sldMk cId="0" sldId="351"/>
            <ac:spMk id="32" creationId="{3EE57282-4A90-420C-AA00-3BF7D8961262}"/>
          </ac:spMkLst>
        </pc:spChg>
        <pc:grpChg chg="del">
          <ac:chgData name="hui xu" userId="70b675938bab3b5e" providerId="LiveId" clId="{AB88D9C3-C8A2-4E89-A02C-69F4F09F274C}" dt="2020-12-11T06:40:10.525" v="10939" actId="21"/>
          <ac:grpSpMkLst>
            <pc:docMk/>
            <pc:sldMk cId="0" sldId="351"/>
            <ac:grpSpMk id="2" creationId="{BFAC2E3D-7030-4299-B933-5111273D929D}"/>
          </ac:grpSpMkLst>
        </pc:grpChg>
      </pc:sldChg>
      <pc:sldChg chg="addSp modSp add mod ord chgLayout">
        <pc:chgData name="hui xu" userId="70b675938bab3b5e" providerId="LiveId" clId="{AB88D9C3-C8A2-4E89-A02C-69F4F09F274C}" dt="2020-12-14T04:36:30.732" v="11677" actId="2711"/>
        <pc:sldMkLst>
          <pc:docMk/>
          <pc:sldMk cId="0" sldId="352"/>
        </pc:sldMkLst>
        <pc:spChg chg="mod ord">
          <ac:chgData name="hui xu" userId="70b675938bab3b5e" providerId="LiveId" clId="{AB88D9C3-C8A2-4E89-A02C-69F4F09F274C}" dt="2020-12-11T06:42:03.297" v="11006" actId="700"/>
          <ac:spMkLst>
            <pc:docMk/>
            <pc:sldMk cId="0" sldId="352"/>
            <ac:spMk id="2" creationId="{E0BC4C94-30BD-4AAC-BC79-DC0C856532DB}"/>
          </ac:spMkLst>
        </pc:spChg>
        <pc:spChg chg="add mod ord">
          <ac:chgData name="hui xu" userId="70b675938bab3b5e" providerId="LiveId" clId="{AB88D9C3-C8A2-4E89-A02C-69F4F09F274C}" dt="2020-12-11T06:42:32.278" v="11074" actId="20577"/>
          <ac:spMkLst>
            <pc:docMk/>
            <pc:sldMk cId="0" sldId="352"/>
            <ac:spMk id="3" creationId="{612EFCE4-6939-4C09-9803-DC2BE0BAE62C}"/>
          </ac:spMkLst>
        </pc:spChg>
        <pc:spChg chg="mod">
          <ac:chgData name="hui xu" userId="70b675938bab3b5e" providerId="LiveId" clId="{AB88D9C3-C8A2-4E89-A02C-69F4F09F274C}" dt="2020-12-11T06:42:43.584" v="11076" actId="404"/>
          <ac:spMkLst>
            <pc:docMk/>
            <pc:sldMk cId="0" sldId="352"/>
            <ac:spMk id="9" creationId="{5BABD84B-F55C-40CC-BDBB-BB49621FF230}"/>
          </ac:spMkLst>
        </pc:spChg>
        <pc:spChg chg="mod">
          <ac:chgData name="hui xu" userId="70b675938bab3b5e" providerId="LiveId" clId="{AB88D9C3-C8A2-4E89-A02C-69F4F09F274C}" dt="2020-12-11T06:42:43.584" v="11076" actId="404"/>
          <ac:spMkLst>
            <pc:docMk/>
            <pc:sldMk cId="0" sldId="352"/>
            <ac:spMk id="10" creationId="{DA1223C2-24DC-47E8-93BF-F92B2B58F7FC}"/>
          </ac:spMkLst>
        </pc:spChg>
        <pc:spChg chg="mod">
          <ac:chgData name="hui xu" userId="70b675938bab3b5e" providerId="LiveId" clId="{AB88D9C3-C8A2-4E89-A02C-69F4F09F274C}" dt="2020-12-14T04:36:05.021" v="11633" actId="2711"/>
          <ac:spMkLst>
            <pc:docMk/>
            <pc:sldMk cId="0" sldId="352"/>
            <ac:spMk id="13" creationId="{B9DB06E3-F8CC-4009-9201-5C5E2B9424A6}"/>
          </ac:spMkLst>
        </pc:spChg>
        <pc:spChg chg="mod">
          <ac:chgData name="hui xu" userId="70b675938bab3b5e" providerId="LiveId" clId="{AB88D9C3-C8A2-4E89-A02C-69F4F09F274C}" dt="2020-12-14T04:36:30.732" v="11677" actId="2711"/>
          <ac:spMkLst>
            <pc:docMk/>
            <pc:sldMk cId="0" sldId="352"/>
            <ac:spMk id="16" creationId="{D1633E98-18A5-492E-861A-380BB57222ED}"/>
          </ac:spMkLst>
        </pc:spChg>
        <pc:spChg chg="mod ord">
          <ac:chgData name="hui xu" userId="70b675938bab3b5e" providerId="LiveId" clId="{AB88D9C3-C8A2-4E89-A02C-69F4F09F274C}" dt="2020-12-11T06:42:03.297" v="11006" actId="700"/>
          <ac:spMkLst>
            <pc:docMk/>
            <pc:sldMk cId="0" sldId="352"/>
            <ac:spMk id="39939" creationId="{AA154D4C-BA39-46F3-9E20-24FE7E9FD0BF}"/>
          </ac:spMkLst>
        </pc:spChg>
        <pc:spChg chg="mod ord">
          <ac:chgData name="hui xu" userId="70b675938bab3b5e" providerId="LiveId" clId="{AB88D9C3-C8A2-4E89-A02C-69F4F09F274C}" dt="2020-12-11T06:42:03.297" v="11006" actId="700"/>
          <ac:spMkLst>
            <pc:docMk/>
            <pc:sldMk cId="0" sldId="352"/>
            <ac:spMk id="39941" creationId="{8D49FE6C-8B47-4AE1-B606-1AD119A34828}"/>
          </ac:spMkLst>
        </pc:spChg>
      </pc:sldChg>
      <pc:sldChg chg="modSp mod modAnim chgLayout">
        <pc:chgData name="hui xu" userId="70b675938bab3b5e" providerId="LiveId" clId="{AB88D9C3-C8A2-4E89-A02C-69F4F09F274C}" dt="2020-12-14T02:37:58.630" v="11126" actId="700"/>
        <pc:sldMkLst>
          <pc:docMk/>
          <pc:sldMk cId="1868040975" sldId="353"/>
        </pc:sldMkLst>
        <pc:spChg chg="mod ord">
          <ac:chgData name="hui xu" userId="70b675938bab3b5e" providerId="LiveId" clId="{AB88D9C3-C8A2-4E89-A02C-69F4F09F274C}" dt="2020-12-14T02:37:58.630" v="11126" actId="700"/>
          <ac:spMkLst>
            <pc:docMk/>
            <pc:sldMk cId="1868040975" sldId="353"/>
            <ac:spMk id="2" creationId="{00000000-0000-0000-0000-000000000000}"/>
          </ac:spMkLst>
        </pc:spChg>
        <pc:spChg chg="mod ord">
          <ac:chgData name="hui xu" userId="70b675938bab3b5e" providerId="LiveId" clId="{AB88D9C3-C8A2-4E89-A02C-69F4F09F274C}" dt="2020-12-14T02:37:58.630" v="11126" actId="700"/>
          <ac:spMkLst>
            <pc:docMk/>
            <pc:sldMk cId="1868040975" sldId="353"/>
            <ac:spMk id="3" creationId="{00000000-0000-0000-0000-000000000000}"/>
          </ac:spMkLst>
        </pc:spChg>
      </pc:sldChg>
      <pc:sldChg chg="modSp add mod">
        <pc:chgData name="hui xu" userId="70b675938bab3b5e" providerId="LiveId" clId="{AB88D9C3-C8A2-4E89-A02C-69F4F09F274C}" dt="2020-12-11T06:20:39.282" v="10603" actId="20577"/>
        <pc:sldMkLst>
          <pc:docMk/>
          <pc:sldMk cId="3421237192" sldId="363"/>
        </pc:sldMkLst>
        <pc:spChg chg="mod">
          <ac:chgData name="hui xu" userId="70b675938bab3b5e" providerId="LiveId" clId="{AB88D9C3-C8A2-4E89-A02C-69F4F09F274C}" dt="2020-12-11T06:20:39.282" v="10603" actId="20577"/>
          <ac:spMkLst>
            <pc:docMk/>
            <pc:sldMk cId="3421237192" sldId="363"/>
            <ac:spMk id="2" creationId="{8CEEF7AC-8144-4B86-AE23-EC2840357992}"/>
          </ac:spMkLst>
        </pc:spChg>
      </pc:sldChg>
      <pc:sldChg chg="delSp add del mod">
        <pc:chgData name="hui xu" userId="70b675938bab3b5e" providerId="LiveId" clId="{AB88D9C3-C8A2-4E89-A02C-69F4F09F274C}" dt="2020-12-14T04:39:35.911" v="11830" actId="47"/>
        <pc:sldMkLst>
          <pc:docMk/>
          <pc:sldMk cId="41462193" sldId="365"/>
        </pc:sldMkLst>
        <pc:grpChg chg="del">
          <ac:chgData name="hui xu" userId="70b675938bab3b5e" providerId="LiveId" clId="{AB88D9C3-C8A2-4E89-A02C-69F4F09F274C}" dt="2020-12-14T04:39:34.107" v="11829" actId="21"/>
          <ac:grpSpMkLst>
            <pc:docMk/>
            <pc:sldMk cId="41462193" sldId="365"/>
            <ac:grpSpMk id="13" creationId="{9EEDDE37-29B0-534E-A325-D37E900C455C}"/>
          </ac:grpSpMkLst>
        </pc:grpChg>
      </pc:sldChg>
      <pc:sldChg chg="modSp mod">
        <pc:chgData name="hui xu" userId="70b675938bab3b5e" providerId="LiveId" clId="{AB88D9C3-C8A2-4E89-A02C-69F4F09F274C}" dt="2020-12-11T06:03:44.621" v="10257" actId="20577"/>
        <pc:sldMkLst>
          <pc:docMk/>
          <pc:sldMk cId="3507286333" sldId="394"/>
        </pc:sldMkLst>
        <pc:spChg chg="mod">
          <ac:chgData name="hui xu" userId="70b675938bab3b5e" providerId="LiveId" clId="{AB88D9C3-C8A2-4E89-A02C-69F4F09F274C}" dt="2020-12-11T06:03:44.621" v="10257" actId="20577"/>
          <ac:spMkLst>
            <pc:docMk/>
            <pc:sldMk cId="3507286333" sldId="394"/>
            <ac:spMk id="4" creationId="{00000000-0000-0000-0000-000000000000}"/>
          </ac:spMkLst>
        </pc:spChg>
      </pc:sldChg>
      <pc:sldChg chg="modSp del mod">
        <pc:chgData name="hui xu" userId="70b675938bab3b5e" providerId="LiveId" clId="{AB88D9C3-C8A2-4E89-A02C-69F4F09F274C}" dt="2020-12-11T06:06:00.087" v="10349" actId="2696"/>
        <pc:sldMkLst>
          <pc:docMk/>
          <pc:sldMk cId="610942744" sldId="395"/>
        </pc:sldMkLst>
        <pc:spChg chg="mod">
          <ac:chgData name="hui xu" userId="70b675938bab3b5e" providerId="LiveId" clId="{AB88D9C3-C8A2-4E89-A02C-69F4F09F274C}" dt="2020-12-11T06:05:46.999" v="10343" actId="21"/>
          <ac:spMkLst>
            <pc:docMk/>
            <pc:sldMk cId="610942744" sldId="395"/>
            <ac:spMk id="5" creationId="{00000000-0000-0000-0000-000000000000}"/>
          </ac:spMkLst>
        </pc:spChg>
        <pc:spChg chg="mod">
          <ac:chgData name="hui xu" userId="70b675938bab3b5e" providerId="LiveId" clId="{AB88D9C3-C8A2-4E89-A02C-69F4F09F274C}" dt="2020-12-11T06:05:50.631" v="10345" actId="21"/>
          <ac:spMkLst>
            <pc:docMk/>
            <pc:sldMk cId="610942744" sldId="395"/>
            <ac:spMk id="6" creationId="{00000000-0000-0000-0000-000000000000}"/>
          </ac:spMkLst>
        </pc:spChg>
      </pc:sldChg>
      <pc:sldChg chg="addSp delSp modSp mod">
        <pc:chgData name="hui xu" userId="70b675938bab3b5e" providerId="LiveId" clId="{AB88D9C3-C8A2-4E89-A02C-69F4F09F274C}" dt="2020-12-11T06:05:00.880" v="10326" actId="1038"/>
        <pc:sldMkLst>
          <pc:docMk/>
          <pc:sldMk cId="3480914189" sldId="398"/>
        </pc:sldMkLst>
        <pc:spChg chg="add del mod">
          <ac:chgData name="hui xu" userId="70b675938bab3b5e" providerId="LiveId" clId="{AB88D9C3-C8A2-4E89-A02C-69F4F09F274C}" dt="2020-12-11T06:04:24.487" v="10262" actId="21"/>
          <ac:spMkLst>
            <pc:docMk/>
            <pc:sldMk cId="3480914189" sldId="398"/>
            <ac:spMk id="3" creationId="{CE3CE5A7-3FD2-40EC-9A4A-2CED888F5ABC}"/>
          </ac:spMkLst>
        </pc:spChg>
        <pc:spChg chg="del mod">
          <ac:chgData name="hui xu" userId="70b675938bab3b5e" providerId="LiveId" clId="{AB88D9C3-C8A2-4E89-A02C-69F4F09F274C}" dt="2020-12-11T06:04:22.350" v="10261" actId="21"/>
          <ac:spMkLst>
            <pc:docMk/>
            <pc:sldMk cId="3480914189" sldId="398"/>
            <ac:spMk id="6" creationId="{00000000-0000-0000-0000-000000000000}"/>
          </ac:spMkLst>
        </pc:spChg>
        <pc:spChg chg="mod">
          <ac:chgData name="hui xu" userId="70b675938bab3b5e" providerId="LiveId" clId="{AB88D9C3-C8A2-4E89-A02C-69F4F09F274C}" dt="2020-12-11T06:04:48.454" v="10314" actId="1035"/>
          <ac:spMkLst>
            <pc:docMk/>
            <pc:sldMk cId="3480914189" sldId="398"/>
            <ac:spMk id="7" creationId="{00000000-0000-0000-0000-000000000000}"/>
          </ac:spMkLst>
        </pc:spChg>
        <pc:spChg chg="mod">
          <ac:chgData name="hui xu" userId="70b675938bab3b5e" providerId="LiveId" clId="{AB88D9C3-C8A2-4E89-A02C-69F4F09F274C}" dt="2020-12-11T06:05:00.880" v="10326" actId="1038"/>
          <ac:spMkLst>
            <pc:docMk/>
            <pc:sldMk cId="3480914189" sldId="398"/>
            <ac:spMk id="8" creationId="{00000000-0000-0000-0000-000000000000}"/>
          </ac:spMkLst>
        </pc:spChg>
        <pc:spChg chg="mod">
          <ac:chgData name="hui xu" userId="70b675938bab3b5e" providerId="LiveId" clId="{AB88D9C3-C8A2-4E89-A02C-69F4F09F274C}" dt="2020-12-11T06:05:00.880" v="10326" actId="1038"/>
          <ac:spMkLst>
            <pc:docMk/>
            <pc:sldMk cId="3480914189" sldId="398"/>
            <ac:spMk id="9" creationId="{00000000-0000-0000-0000-000000000000}"/>
          </ac:spMkLst>
        </pc:spChg>
        <pc:spChg chg="mod">
          <ac:chgData name="hui xu" userId="70b675938bab3b5e" providerId="LiveId" clId="{AB88D9C3-C8A2-4E89-A02C-69F4F09F274C}" dt="2020-12-11T06:04:48.454" v="10314" actId="1035"/>
          <ac:spMkLst>
            <pc:docMk/>
            <pc:sldMk cId="3480914189" sldId="398"/>
            <ac:spMk id="14" creationId="{00000000-0000-0000-0000-000000000000}"/>
          </ac:spMkLst>
        </pc:spChg>
        <pc:spChg chg="mod">
          <ac:chgData name="hui xu" userId="70b675938bab3b5e" providerId="LiveId" clId="{AB88D9C3-C8A2-4E89-A02C-69F4F09F274C}" dt="2020-12-11T06:04:48.454" v="10314" actId="1035"/>
          <ac:spMkLst>
            <pc:docMk/>
            <pc:sldMk cId="3480914189" sldId="398"/>
            <ac:spMk id="15" creationId="{00000000-0000-0000-0000-000000000000}"/>
          </ac:spMkLst>
        </pc:spChg>
        <pc:grpChg chg="mod">
          <ac:chgData name="hui xu" userId="70b675938bab3b5e" providerId="LiveId" clId="{AB88D9C3-C8A2-4E89-A02C-69F4F09F274C}" dt="2020-12-11T06:04:48.454" v="10314" actId="1035"/>
          <ac:grpSpMkLst>
            <pc:docMk/>
            <pc:sldMk cId="3480914189" sldId="398"/>
            <ac:grpSpMk id="13" creationId="{00000000-0000-0000-0000-000000000000}"/>
          </ac:grpSpMkLst>
        </pc:grpChg>
        <pc:picChg chg="mod">
          <ac:chgData name="hui xu" userId="70b675938bab3b5e" providerId="LiveId" clId="{AB88D9C3-C8A2-4E89-A02C-69F4F09F274C}" dt="2020-12-11T06:04:48.454" v="10314" actId="1035"/>
          <ac:picMkLst>
            <pc:docMk/>
            <pc:sldMk cId="3480914189" sldId="398"/>
            <ac:picMk id="3074" creationId="{00000000-0000-0000-0000-000000000000}"/>
          </ac:picMkLst>
        </pc:picChg>
        <pc:picChg chg="mod">
          <ac:chgData name="hui xu" userId="70b675938bab3b5e" providerId="LiveId" clId="{AB88D9C3-C8A2-4E89-A02C-69F4F09F274C}" dt="2020-12-11T06:04:48.454" v="10314" actId="1035"/>
          <ac:picMkLst>
            <pc:docMk/>
            <pc:sldMk cId="3480914189" sldId="398"/>
            <ac:picMk id="3075" creationId="{00000000-0000-0000-0000-000000000000}"/>
          </ac:picMkLst>
        </pc:picChg>
        <pc:picChg chg="mod">
          <ac:chgData name="hui xu" userId="70b675938bab3b5e" providerId="LiveId" clId="{AB88D9C3-C8A2-4E89-A02C-69F4F09F274C}" dt="2020-12-11T06:05:00.880" v="10326" actId="1038"/>
          <ac:picMkLst>
            <pc:docMk/>
            <pc:sldMk cId="3480914189" sldId="398"/>
            <ac:picMk id="3076" creationId="{00000000-0000-0000-0000-000000000000}"/>
          </ac:picMkLst>
        </pc:picChg>
        <pc:picChg chg="mod">
          <ac:chgData name="hui xu" userId="70b675938bab3b5e" providerId="LiveId" clId="{AB88D9C3-C8A2-4E89-A02C-69F4F09F274C}" dt="2020-12-11T06:05:00.880" v="10326" actId="1038"/>
          <ac:picMkLst>
            <pc:docMk/>
            <pc:sldMk cId="3480914189" sldId="398"/>
            <ac:picMk id="3077" creationId="{00000000-0000-0000-0000-000000000000}"/>
          </ac:picMkLst>
        </pc:picChg>
        <pc:picChg chg="mod">
          <ac:chgData name="hui xu" userId="70b675938bab3b5e" providerId="LiveId" clId="{AB88D9C3-C8A2-4E89-A02C-69F4F09F274C}" dt="2020-12-11T06:05:00.880" v="10326" actId="1038"/>
          <ac:picMkLst>
            <pc:docMk/>
            <pc:sldMk cId="3480914189" sldId="398"/>
            <ac:picMk id="3078" creationId="{00000000-0000-0000-0000-000000000000}"/>
          </ac:picMkLst>
        </pc:picChg>
        <pc:picChg chg="mod">
          <ac:chgData name="hui xu" userId="70b675938bab3b5e" providerId="LiveId" clId="{AB88D9C3-C8A2-4E89-A02C-69F4F09F274C}" dt="2020-12-11T06:05:00.880" v="10326" actId="1038"/>
          <ac:picMkLst>
            <pc:docMk/>
            <pc:sldMk cId="3480914189" sldId="398"/>
            <ac:picMk id="3079" creationId="{00000000-0000-0000-0000-000000000000}"/>
          </ac:picMkLst>
        </pc:picChg>
        <pc:picChg chg="mod">
          <ac:chgData name="hui xu" userId="70b675938bab3b5e" providerId="LiveId" clId="{AB88D9C3-C8A2-4E89-A02C-69F4F09F274C}" dt="2020-12-11T06:05:00.880" v="10326" actId="1038"/>
          <ac:picMkLst>
            <pc:docMk/>
            <pc:sldMk cId="3480914189" sldId="398"/>
            <ac:picMk id="3080" creationId="{00000000-0000-0000-0000-000000000000}"/>
          </ac:picMkLst>
        </pc:picChg>
        <pc:picChg chg="mod">
          <ac:chgData name="hui xu" userId="70b675938bab3b5e" providerId="LiveId" clId="{AB88D9C3-C8A2-4E89-A02C-69F4F09F274C}" dt="2020-12-11T06:05:00.880" v="10326" actId="1038"/>
          <ac:picMkLst>
            <pc:docMk/>
            <pc:sldMk cId="3480914189" sldId="398"/>
            <ac:picMk id="3081" creationId="{00000000-0000-0000-0000-000000000000}"/>
          </ac:picMkLst>
        </pc:picChg>
        <pc:picChg chg="mod">
          <ac:chgData name="hui xu" userId="70b675938bab3b5e" providerId="LiveId" clId="{AB88D9C3-C8A2-4E89-A02C-69F4F09F274C}" dt="2020-12-11T06:05:00.880" v="10326" actId="1038"/>
          <ac:picMkLst>
            <pc:docMk/>
            <pc:sldMk cId="3480914189" sldId="398"/>
            <ac:picMk id="3082" creationId="{00000000-0000-0000-0000-000000000000}"/>
          </ac:picMkLst>
        </pc:picChg>
        <pc:picChg chg="mod">
          <ac:chgData name="hui xu" userId="70b675938bab3b5e" providerId="LiveId" clId="{AB88D9C3-C8A2-4E89-A02C-69F4F09F274C}" dt="2020-12-11T06:05:00.880" v="10326" actId="1038"/>
          <ac:picMkLst>
            <pc:docMk/>
            <pc:sldMk cId="3480914189" sldId="398"/>
            <ac:picMk id="3083" creationId="{00000000-0000-0000-0000-000000000000}"/>
          </ac:picMkLst>
        </pc:picChg>
        <pc:picChg chg="mod">
          <ac:chgData name="hui xu" userId="70b675938bab3b5e" providerId="LiveId" clId="{AB88D9C3-C8A2-4E89-A02C-69F4F09F274C}" dt="2020-12-11T06:05:00.880" v="10326" actId="1038"/>
          <ac:picMkLst>
            <pc:docMk/>
            <pc:sldMk cId="3480914189" sldId="398"/>
            <ac:picMk id="3084" creationId="{00000000-0000-0000-0000-000000000000}"/>
          </ac:picMkLst>
        </pc:picChg>
        <pc:picChg chg="mod">
          <ac:chgData name="hui xu" userId="70b675938bab3b5e" providerId="LiveId" clId="{AB88D9C3-C8A2-4E89-A02C-69F4F09F274C}" dt="2020-12-11T06:05:00.880" v="10326" actId="1038"/>
          <ac:picMkLst>
            <pc:docMk/>
            <pc:sldMk cId="3480914189" sldId="398"/>
            <ac:picMk id="3085" creationId="{00000000-0000-0000-0000-000000000000}"/>
          </ac:picMkLst>
        </pc:picChg>
        <pc:picChg chg="mod">
          <ac:chgData name="hui xu" userId="70b675938bab3b5e" providerId="LiveId" clId="{AB88D9C3-C8A2-4E89-A02C-69F4F09F274C}" dt="2020-12-11T06:05:00.880" v="10326" actId="1038"/>
          <ac:picMkLst>
            <pc:docMk/>
            <pc:sldMk cId="3480914189" sldId="398"/>
            <ac:picMk id="3086" creationId="{00000000-0000-0000-0000-000000000000}"/>
          </ac:picMkLst>
        </pc:picChg>
        <pc:picChg chg="mod">
          <ac:chgData name="hui xu" userId="70b675938bab3b5e" providerId="LiveId" clId="{AB88D9C3-C8A2-4E89-A02C-69F4F09F274C}" dt="2020-12-11T06:05:00.880" v="10326" actId="1038"/>
          <ac:picMkLst>
            <pc:docMk/>
            <pc:sldMk cId="3480914189" sldId="398"/>
            <ac:picMk id="3087" creationId="{00000000-0000-0000-0000-000000000000}"/>
          </ac:picMkLst>
        </pc:picChg>
      </pc:sldChg>
      <pc:sldChg chg="modSp">
        <pc:chgData name="hui xu" userId="70b675938bab3b5e" providerId="LiveId" clId="{AB88D9C3-C8A2-4E89-A02C-69F4F09F274C}" dt="2020-12-17T11:34:21.943" v="12120" actId="2711"/>
        <pc:sldMkLst>
          <pc:docMk/>
          <pc:sldMk cId="399475855" sldId="401"/>
        </pc:sldMkLst>
        <pc:spChg chg="mod">
          <ac:chgData name="hui xu" userId="70b675938bab3b5e" providerId="LiveId" clId="{AB88D9C3-C8A2-4E89-A02C-69F4F09F274C}" dt="2020-12-17T11:34:21.943" v="12120" actId="2711"/>
          <ac:spMkLst>
            <pc:docMk/>
            <pc:sldMk cId="399475855" sldId="401"/>
            <ac:spMk id="8" creationId="{00000000-0000-0000-0000-000000000000}"/>
          </ac:spMkLst>
        </pc:spChg>
      </pc:sldChg>
      <pc:sldChg chg="delSp modSp mod addAnim delAnim modAnim">
        <pc:chgData name="hui xu" userId="70b675938bab3b5e" providerId="LiveId" clId="{AB88D9C3-C8A2-4E89-A02C-69F4F09F274C}" dt="2020-12-11T06:02:09.293" v="10104" actId="21"/>
        <pc:sldMkLst>
          <pc:docMk/>
          <pc:sldMk cId="1262577004" sldId="406"/>
        </pc:sldMkLst>
        <pc:spChg chg="mod">
          <ac:chgData name="hui xu" userId="70b675938bab3b5e" providerId="LiveId" clId="{AB88D9C3-C8A2-4E89-A02C-69F4F09F274C}" dt="2020-12-11T06:01:55.863" v="10103" actId="21"/>
          <ac:spMkLst>
            <pc:docMk/>
            <pc:sldMk cId="1262577004" sldId="406"/>
            <ac:spMk id="6" creationId="{00000000-0000-0000-0000-000000000000}"/>
          </ac:spMkLst>
        </pc:spChg>
        <pc:spChg chg="del mod">
          <ac:chgData name="hui xu" userId="70b675938bab3b5e" providerId="LiveId" clId="{AB88D9C3-C8A2-4E89-A02C-69F4F09F274C}" dt="2020-12-11T06:02:09.293" v="10104" actId="21"/>
          <ac:spMkLst>
            <pc:docMk/>
            <pc:sldMk cId="1262577004" sldId="406"/>
            <ac:spMk id="7" creationId="{00000000-0000-0000-0000-000000000000}"/>
          </ac:spMkLst>
        </pc:spChg>
      </pc:sldChg>
      <pc:sldChg chg="modSp add mod">
        <pc:chgData name="hui xu" userId="70b675938bab3b5e" providerId="LiveId" clId="{AB88D9C3-C8A2-4E89-A02C-69F4F09F274C}" dt="2020-12-14T05:11:43" v="12013" actId="1038"/>
        <pc:sldMkLst>
          <pc:docMk/>
          <pc:sldMk cId="1718936090" sldId="407"/>
        </pc:sldMkLst>
        <pc:spChg chg="mod">
          <ac:chgData name="hui xu" userId="70b675938bab3b5e" providerId="LiveId" clId="{AB88D9C3-C8A2-4E89-A02C-69F4F09F274C}" dt="2020-12-11T06:20:54.674" v="10626" actId="20577"/>
          <ac:spMkLst>
            <pc:docMk/>
            <pc:sldMk cId="1718936090" sldId="407"/>
            <ac:spMk id="2" creationId="{8CEEF7AC-8144-4B86-AE23-EC2840357992}"/>
          </ac:spMkLst>
        </pc:spChg>
        <pc:spChg chg="mod">
          <ac:chgData name="hui xu" userId="70b675938bab3b5e" providerId="LiveId" clId="{AB88D9C3-C8A2-4E89-A02C-69F4F09F274C}" dt="2020-12-14T05:11:43" v="12013" actId="1038"/>
          <ac:spMkLst>
            <pc:docMk/>
            <pc:sldMk cId="1718936090" sldId="407"/>
            <ac:spMk id="52" creationId="{7BFF9ED7-0FBB-4FA8-A064-AAAF3A628B1B}"/>
          </ac:spMkLst>
        </pc:spChg>
      </pc:sldChg>
      <pc:sldChg chg="modSp del mod">
        <pc:chgData name="hui xu" userId="70b675938bab3b5e" providerId="LiveId" clId="{AB88D9C3-C8A2-4E89-A02C-69F4F09F274C}" dt="2020-12-11T06:06:16.648" v="10372" actId="2696"/>
        <pc:sldMkLst>
          <pc:docMk/>
          <pc:sldMk cId="3740646222" sldId="408"/>
        </pc:sldMkLst>
        <pc:spChg chg="mod">
          <ac:chgData name="hui xu" userId="70b675938bab3b5e" providerId="LiveId" clId="{AB88D9C3-C8A2-4E89-A02C-69F4F09F274C}" dt="2020-12-11T06:06:10.996" v="10371" actId="20577"/>
          <ac:spMkLst>
            <pc:docMk/>
            <pc:sldMk cId="3740646222" sldId="408"/>
            <ac:spMk id="2" creationId="{00000000-0000-0000-0000-000000000000}"/>
          </ac:spMkLst>
        </pc:spChg>
      </pc:sldChg>
      <pc:sldChg chg="addSp modSp add mod ord">
        <pc:chgData name="hui xu" userId="70b675938bab3b5e" providerId="LiveId" clId="{AB88D9C3-C8A2-4E89-A02C-69F4F09F274C}" dt="2020-12-17T12:39:03.937" v="12393" actId="20577"/>
        <pc:sldMkLst>
          <pc:docMk/>
          <pc:sldMk cId="2257093543" sldId="410"/>
        </pc:sldMkLst>
        <pc:spChg chg="mod">
          <ac:chgData name="hui xu" userId="70b675938bab3b5e" providerId="LiveId" clId="{AB88D9C3-C8A2-4E89-A02C-69F4F09F274C}" dt="2020-12-17T12:39:03.937" v="12393" actId="20577"/>
          <ac:spMkLst>
            <pc:docMk/>
            <pc:sldMk cId="2257093543" sldId="410"/>
            <ac:spMk id="2" creationId="{30F98558-F7C7-437C-A02B-2737EC88AAC0}"/>
          </ac:spMkLst>
        </pc:spChg>
        <pc:spChg chg="mod">
          <ac:chgData name="hui xu" userId="70b675938bab3b5e" providerId="LiveId" clId="{AB88D9C3-C8A2-4E89-A02C-69F4F09F274C}" dt="2020-12-14T04:38:51.605" v="11807" actId="20577"/>
          <ac:spMkLst>
            <pc:docMk/>
            <pc:sldMk cId="2257093543" sldId="410"/>
            <ac:spMk id="6" creationId="{665AD181-C414-46CD-A2C0-571C9B91E5CE}"/>
          </ac:spMkLst>
        </pc:spChg>
        <pc:spChg chg="mod">
          <ac:chgData name="hui xu" userId="70b675938bab3b5e" providerId="LiveId" clId="{AB88D9C3-C8A2-4E89-A02C-69F4F09F274C}" dt="2020-12-14T04:38:36.899" v="11774" actId="2711"/>
          <ac:spMkLst>
            <pc:docMk/>
            <pc:sldMk cId="2257093543" sldId="410"/>
            <ac:spMk id="7" creationId="{6C11106B-E5D1-47C3-89B8-D108046F83E4}"/>
          </ac:spMkLst>
        </pc:spChg>
        <pc:spChg chg="mod">
          <ac:chgData name="hui xu" userId="70b675938bab3b5e" providerId="LiveId" clId="{AB88D9C3-C8A2-4E89-A02C-69F4F09F274C}" dt="2020-12-14T04:40:09.338" v="11841" actId="1076"/>
          <ac:spMkLst>
            <pc:docMk/>
            <pc:sldMk cId="2257093543" sldId="410"/>
            <ac:spMk id="8" creationId="{EEAE3895-53BD-4702-BF9B-0421709F93BC}"/>
          </ac:spMkLst>
        </pc:spChg>
        <pc:spChg chg="mod">
          <ac:chgData name="hui xu" userId="70b675938bab3b5e" providerId="LiveId" clId="{AB88D9C3-C8A2-4E89-A02C-69F4F09F274C}" dt="2020-12-14T04:39:04.291" v="11828" actId="20577"/>
          <ac:spMkLst>
            <pc:docMk/>
            <pc:sldMk cId="2257093543" sldId="410"/>
            <ac:spMk id="10" creationId="{296CD24D-FE66-4225-AB3E-48AE556AE251}"/>
          </ac:spMkLst>
        </pc:spChg>
        <pc:spChg chg="mod">
          <ac:chgData name="hui xu" userId="70b675938bab3b5e" providerId="LiveId" clId="{AB88D9C3-C8A2-4E89-A02C-69F4F09F274C}" dt="2020-12-14T04:40:31.830" v="11864" actId="14100"/>
          <ac:spMkLst>
            <pc:docMk/>
            <pc:sldMk cId="2257093543" sldId="410"/>
            <ac:spMk id="13" creationId="{4E7A3976-7A11-44EA-9336-1DCF2FE350D7}"/>
          </ac:spMkLst>
        </pc:spChg>
        <pc:spChg chg="mod">
          <ac:chgData name="hui xu" userId="70b675938bab3b5e" providerId="LiveId" clId="{AB88D9C3-C8A2-4E89-A02C-69F4F09F274C}" dt="2020-12-14T04:40:42.544" v="11871" actId="14100"/>
          <ac:spMkLst>
            <pc:docMk/>
            <pc:sldMk cId="2257093543" sldId="410"/>
            <ac:spMk id="14" creationId="{AA4859AB-9464-4C68-A8BC-7D9CBDACE53A}"/>
          </ac:spMkLst>
        </pc:spChg>
        <pc:spChg chg="mod">
          <ac:chgData name="hui xu" userId="70b675938bab3b5e" providerId="LiveId" clId="{AB88D9C3-C8A2-4E89-A02C-69F4F09F274C}" dt="2020-12-14T04:40:53.398" v="11873" actId="404"/>
          <ac:spMkLst>
            <pc:docMk/>
            <pc:sldMk cId="2257093543" sldId="410"/>
            <ac:spMk id="33" creationId="{4F18FC6B-8C16-43F1-9BC0-F73988B322D9}"/>
          </ac:spMkLst>
        </pc:spChg>
        <pc:spChg chg="mod">
          <ac:chgData name="hui xu" userId="70b675938bab3b5e" providerId="LiveId" clId="{AB88D9C3-C8A2-4E89-A02C-69F4F09F274C}" dt="2020-12-14T04:40:53.398" v="11873" actId="404"/>
          <ac:spMkLst>
            <pc:docMk/>
            <pc:sldMk cId="2257093543" sldId="410"/>
            <ac:spMk id="34" creationId="{896D1916-AF3D-4A95-BC40-289A32ACF8C5}"/>
          </ac:spMkLst>
        </pc:spChg>
        <pc:spChg chg="mod">
          <ac:chgData name="hui xu" userId="70b675938bab3b5e" providerId="LiveId" clId="{AB88D9C3-C8A2-4E89-A02C-69F4F09F274C}" dt="2020-12-14T04:40:53.398" v="11873" actId="404"/>
          <ac:spMkLst>
            <pc:docMk/>
            <pc:sldMk cId="2257093543" sldId="410"/>
            <ac:spMk id="38" creationId="{BE757375-1E9F-4ABE-83DB-76F4E70E02AA}"/>
          </ac:spMkLst>
        </pc:spChg>
        <pc:spChg chg="mod">
          <ac:chgData name="hui xu" userId="70b675938bab3b5e" providerId="LiveId" clId="{AB88D9C3-C8A2-4E89-A02C-69F4F09F274C}" dt="2020-12-14T04:40:53.398" v="11873" actId="404"/>
          <ac:spMkLst>
            <pc:docMk/>
            <pc:sldMk cId="2257093543" sldId="410"/>
            <ac:spMk id="44" creationId="{79F48331-B085-4F61-94B7-C37D22BD1774}"/>
          </ac:spMkLst>
        </pc:spChg>
        <pc:spChg chg="mod">
          <ac:chgData name="hui xu" userId="70b675938bab3b5e" providerId="LiveId" clId="{AB88D9C3-C8A2-4E89-A02C-69F4F09F274C}" dt="2020-12-14T04:40:53.398" v="11873" actId="404"/>
          <ac:spMkLst>
            <pc:docMk/>
            <pc:sldMk cId="2257093543" sldId="410"/>
            <ac:spMk id="45" creationId="{F3371626-9613-4BB2-B1DC-14E70139F85D}"/>
          </ac:spMkLst>
        </pc:spChg>
        <pc:spChg chg="mod">
          <ac:chgData name="hui xu" userId="70b675938bab3b5e" providerId="LiveId" clId="{AB88D9C3-C8A2-4E89-A02C-69F4F09F274C}" dt="2020-12-14T04:40:53.398" v="11873" actId="404"/>
          <ac:spMkLst>
            <pc:docMk/>
            <pc:sldMk cId="2257093543" sldId="410"/>
            <ac:spMk id="47" creationId="{F4F82158-9544-4451-A0BD-1C63A91944E6}"/>
          </ac:spMkLst>
        </pc:spChg>
        <pc:spChg chg="mod">
          <ac:chgData name="hui xu" userId="70b675938bab3b5e" providerId="LiveId" clId="{AB88D9C3-C8A2-4E89-A02C-69F4F09F274C}" dt="2020-12-14T04:40:53.398" v="11873" actId="404"/>
          <ac:spMkLst>
            <pc:docMk/>
            <pc:sldMk cId="2257093543" sldId="410"/>
            <ac:spMk id="49" creationId="{B35CE93B-ABDB-45F7-A9BD-50E14D115F6B}"/>
          </ac:spMkLst>
        </pc:spChg>
        <pc:spChg chg="mod">
          <ac:chgData name="hui xu" userId="70b675938bab3b5e" providerId="LiveId" clId="{AB88D9C3-C8A2-4E89-A02C-69F4F09F274C}" dt="2020-12-14T04:40:53.398" v="11873" actId="404"/>
          <ac:spMkLst>
            <pc:docMk/>
            <pc:sldMk cId="2257093543" sldId="410"/>
            <ac:spMk id="58" creationId="{32868D03-9D41-490E-BC10-011A318108E3}"/>
          </ac:spMkLst>
        </pc:spChg>
        <pc:spChg chg="mod">
          <ac:chgData name="hui xu" userId="70b675938bab3b5e" providerId="LiveId" clId="{AB88D9C3-C8A2-4E89-A02C-69F4F09F274C}" dt="2020-12-14T04:40:53.398" v="11873" actId="404"/>
          <ac:spMkLst>
            <pc:docMk/>
            <pc:sldMk cId="2257093543" sldId="410"/>
            <ac:spMk id="59" creationId="{239E960A-0D8F-4B19-9053-04F4C01D28A9}"/>
          </ac:spMkLst>
        </pc:spChg>
        <pc:grpChg chg="add mod">
          <ac:chgData name="hui xu" userId="70b675938bab3b5e" providerId="LiveId" clId="{AB88D9C3-C8A2-4E89-A02C-69F4F09F274C}" dt="2020-12-14T04:40:15.647" v="11843" actId="14100"/>
          <ac:grpSpMkLst>
            <pc:docMk/>
            <pc:sldMk cId="2257093543" sldId="410"/>
            <ac:grpSpMk id="25" creationId="{0AB83D33-4359-408C-8E62-24944ECF1C75}"/>
          </ac:grpSpMkLst>
        </pc:grpChg>
        <pc:grpChg chg="mod">
          <ac:chgData name="hui xu" userId="70b675938bab3b5e" providerId="LiveId" clId="{AB88D9C3-C8A2-4E89-A02C-69F4F09F274C}" dt="2020-12-14T04:39:50.942" v="11834"/>
          <ac:grpSpMkLst>
            <pc:docMk/>
            <pc:sldMk cId="2257093543" sldId="410"/>
            <ac:grpSpMk id="26" creationId="{14CA0477-576B-4DD1-A73F-3FDE354CAE37}"/>
          </ac:grpSpMkLst>
        </pc:grpChg>
        <pc:picChg chg="mod">
          <ac:chgData name="hui xu" userId="70b675938bab3b5e" providerId="LiveId" clId="{AB88D9C3-C8A2-4E89-A02C-69F4F09F274C}" dt="2020-12-14T04:39:50.942" v="11834"/>
          <ac:picMkLst>
            <pc:docMk/>
            <pc:sldMk cId="2257093543" sldId="410"/>
            <ac:picMk id="27" creationId="{875295ED-675B-439C-9F80-D1CA4F356754}"/>
          </ac:picMkLst>
        </pc:picChg>
        <pc:picChg chg="mod">
          <ac:chgData name="hui xu" userId="70b675938bab3b5e" providerId="LiveId" clId="{AB88D9C3-C8A2-4E89-A02C-69F4F09F274C}" dt="2020-12-14T04:39:50.942" v="11834"/>
          <ac:picMkLst>
            <pc:docMk/>
            <pc:sldMk cId="2257093543" sldId="410"/>
            <ac:picMk id="28" creationId="{4E5A22B8-862E-4E73-822C-47A1DC47CEFB}"/>
          </ac:picMkLst>
        </pc:picChg>
        <pc:picChg chg="mod">
          <ac:chgData name="hui xu" userId="70b675938bab3b5e" providerId="LiveId" clId="{AB88D9C3-C8A2-4E89-A02C-69F4F09F274C}" dt="2020-12-14T04:39:50.942" v="11834"/>
          <ac:picMkLst>
            <pc:docMk/>
            <pc:sldMk cId="2257093543" sldId="410"/>
            <ac:picMk id="29" creationId="{72F06692-EFB8-4364-9F17-E682F7BCB0AE}"/>
          </ac:picMkLst>
        </pc:picChg>
        <pc:picChg chg="mod">
          <ac:chgData name="hui xu" userId="70b675938bab3b5e" providerId="LiveId" clId="{AB88D9C3-C8A2-4E89-A02C-69F4F09F274C}" dt="2020-12-14T04:39:50.942" v="11834"/>
          <ac:picMkLst>
            <pc:docMk/>
            <pc:sldMk cId="2257093543" sldId="410"/>
            <ac:picMk id="30" creationId="{3862417E-F7C0-47A3-9D74-D85A3E4A3EB7}"/>
          </ac:picMkLst>
        </pc:picChg>
      </pc:sldChg>
      <pc:sldChg chg="modSp add del mod">
        <pc:chgData name="hui xu" userId="70b675938bab3b5e" providerId="LiveId" clId="{AB88D9C3-C8A2-4E89-A02C-69F4F09F274C}" dt="2020-12-11T06:26:30.992" v="10769" actId="47"/>
        <pc:sldMkLst>
          <pc:docMk/>
          <pc:sldMk cId="1488639364" sldId="411"/>
        </pc:sldMkLst>
        <pc:spChg chg="mod">
          <ac:chgData name="hui xu" userId="70b675938bab3b5e" providerId="LiveId" clId="{AB88D9C3-C8A2-4E89-A02C-69F4F09F274C}" dt="2020-12-11T06:26:25.963" v="10768" actId="21"/>
          <ac:spMkLst>
            <pc:docMk/>
            <pc:sldMk cId="1488639364" sldId="411"/>
            <ac:spMk id="3" creationId="{CA5FB76C-D9A9-41B4-BE8F-F52D03DAF8BA}"/>
          </ac:spMkLst>
        </pc:spChg>
      </pc:sldChg>
      <pc:sldChg chg="modSp mod">
        <pc:chgData name="hui xu" userId="70b675938bab3b5e" providerId="LiveId" clId="{AB88D9C3-C8A2-4E89-A02C-69F4F09F274C}" dt="2020-12-17T11:34:45.285" v="12123" actId="1076"/>
        <pc:sldMkLst>
          <pc:docMk/>
          <pc:sldMk cId="1219802227" sldId="413"/>
        </pc:sldMkLst>
        <pc:spChg chg="mod">
          <ac:chgData name="hui xu" userId="70b675938bab3b5e" providerId="LiveId" clId="{AB88D9C3-C8A2-4E89-A02C-69F4F09F274C}" dt="2020-12-17T11:34:45.285" v="12123" actId="1076"/>
          <ac:spMkLst>
            <pc:docMk/>
            <pc:sldMk cId="1219802227" sldId="413"/>
            <ac:spMk id="16" creationId="{00000000-0000-0000-0000-000000000000}"/>
          </ac:spMkLst>
        </pc:spChg>
      </pc:sldChg>
      <pc:sldChg chg="modSp">
        <pc:chgData name="hui xu" userId="70b675938bab3b5e" providerId="LiveId" clId="{AB88D9C3-C8A2-4E89-A02C-69F4F09F274C}" dt="2020-12-17T11:46:54.134" v="12124" actId="20577"/>
        <pc:sldMkLst>
          <pc:docMk/>
          <pc:sldMk cId="1187233085" sldId="417"/>
        </pc:sldMkLst>
        <pc:spChg chg="mod">
          <ac:chgData name="hui xu" userId="70b675938bab3b5e" providerId="LiveId" clId="{AB88D9C3-C8A2-4E89-A02C-69F4F09F274C}" dt="2020-12-17T11:46:54.134" v="12124" actId="20577"/>
          <ac:spMkLst>
            <pc:docMk/>
            <pc:sldMk cId="1187233085" sldId="417"/>
            <ac:spMk id="4" creationId="{00000000-0000-0000-0000-000000000000}"/>
          </ac:spMkLst>
        </pc:spChg>
      </pc:sldChg>
      <pc:sldChg chg="modSp add del mod">
        <pc:chgData name="hui xu" userId="70b675938bab3b5e" providerId="LiveId" clId="{AB88D9C3-C8A2-4E89-A02C-69F4F09F274C}" dt="2020-12-11T06:23:05.105" v="10679" actId="2696"/>
        <pc:sldMkLst>
          <pc:docMk/>
          <pc:sldMk cId="613064349" sldId="419"/>
        </pc:sldMkLst>
        <pc:spChg chg="mod">
          <ac:chgData name="hui xu" userId="70b675938bab3b5e" providerId="LiveId" clId="{AB88D9C3-C8A2-4E89-A02C-69F4F09F274C}" dt="2020-12-11T06:17:51.096" v="10533" actId="27636"/>
          <ac:spMkLst>
            <pc:docMk/>
            <pc:sldMk cId="613064349" sldId="419"/>
            <ac:spMk id="2" creationId="{843E9BF3-9F2F-4292-8B78-1D2DCE38F232}"/>
          </ac:spMkLst>
        </pc:spChg>
      </pc:sldChg>
      <pc:sldChg chg="add del">
        <pc:chgData name="hui xu" userId="70b675938bab3b5e" providerId="LiveId" clId="{AB88D9C3-C8A2-4E89-A02C-69F4F09F274C}" dt="2020-12-11T06:24:28.714" v="10731" actId="2696"/>
        <pc:sldMkLst>
          <pc:docMk/>
          <pc:sldMk cId="751845078" sldId="419"/>
        </pc:sldMkLst>
      </pc:sldChg>
      <pc:sldChg chg="modSp mod">
        <pc:chgData name="hui xu" userId="70b675938bab3b5e" providerId="LiveId" clId="{AB88D9C3-C8A2-4E89-A02C-69F4F09F274C}" dt="2020-12-08T03:24:36.294" v="3399" actId="20577"/>
        <pc:sldMkLst>
          <pc:docMk/>
          <pc:sldMk cId="3689938458" sldId="420"/>
        </pc:sldMkLst>
        <pc:spChg chg="mod">
          <ac:chgData name="hui xu" userId="70b675938bab3b5e" providerId="LiveId" clId="{AB88D9C3-C8A2-4E89-A02C-69F4F09F274C}" dt="2020-12-08T03:24:36.294" v="3399" actId="20577"/>
          <ac:spMkLst>
            <pc:docMk/>
            <pc:sldMk cId="3689938458" sldId="420"/>
            <ac:spMk id="6" creationId="{00000000-0000-0000-0000-000000000000}"/>
          </ac:spMkLst>
        </pc:spChg>
      </pc:sldChg>
      <pc:sldChg chg="addSp modSp mod">
        <pc:chgData name="hui xu" userId="70b675938bab3b5e" providerId="LiveId" clId="{AB88D9C3-C8A2-4E89-A02C-69F4F09F274C}" dt="2020-12-09T04:50:29.931" v="5170" actId="20577"/>
        <pc:sldMkLst>
          <pc:docMk/>
          <pc:sldMk cId="2068425185" sldId="421"/>
        </pc:sldMkLst>
        <pc:spChg chg="mod">
          <ac:chgData name="hui xu" userId="70b675938bab3b5e" providerId="LiveId" clId="{AB88D9C3-C8A2-4E89-A02C-69F4F09F274C}" dt="2020-12-09T04:47:00.211" v="4806" actId="20577"/>
          <ac:spMkLst>
            <pc:docMk/>
            <pc:sldMk cId="2068425185" sldId="421"/>
            <ac:spMk id="5" creationId="{00000000-0000-0000-0000-000000000000}"/>
          </ac:spMkLst>
        </pc:spChg>
        <pc:spChg chg="mod">
          <ac:chgData name="hui xu" userId="70b675938bab3b5e" providerId="LiveId" clId="{AB88D9C3-C8A2-4E89-A02C-69F4F09F274C}" dt="2020-12-09T04:50:29.931" v="5170" actId="20577"/>
          <ac:spMkLst>
            <pc:docMk/>
            <pc:sldMk cId="2068425185" sldId="421"/>
            <ac:spMk id="6" creationId="{00000000-0000-0000-0000-000000000000}"/>
          </ac:spMkLst>
        </pc:spChg>
        <pc:picChg chg="add mod">
          <ac:chgData name="hui xu" userId="70b675938bab3b5e" providerId="LiveId" clId="{AB88D9C3-C8A2-4E89-A02C-69F4F09F274C}" dt="2020-12-09T04:50:19.642" v="5142" actId="1076"/>
          <ac:picMkLst>
            <pc:docMk/>
            <pc:sldMk cId="2068425185" sldId="421"/>
            <ac:picMk id="8" creationId="{D32BDBEF-1219-428A-8263-6131A896539D}"/>
          </ac:picMkLst>
        </pc:picChg>
      </pc:sldChg>
      <pc:sldChg chg="delSp add del mod">
        <pc:chgData name="hui xu" userId="70b675938bab3b5e" providerId="LiveId" clId="{AB88D9C3-C8A2-4E89-A02C-69F4F09F274C}" dt="2020-12-11T06:27:57.354" v="10793" actId="2696"/>
        <pc:sldMkLst>
          <pc:docMk/>
          <pc:sldMk cId="2362709973" sldId="422"/>
        </pc:sldMkLst>
        <pc:spChg chg="del">
          <ac:chgData name="hui xu" userId="70b675938bab3b5e" providerId="LiveId" clId="{AB88D9C3-C8A2-4E89-A02C-69F4F09F274C}" dt="2020-12-11T06:27:39.173" v="10789" actId="21"/>
          <ac:spMkLst>
            <pc:docMk/>
            <pc:sldMk cId="2362709973" sldId="422"/>
            <ac:spMk id="6" creationId="{AEA005A9-841E-4134-9CDF-EE2C53C9ED22}"/>
          </ac:spMkLst>
        </pc:spChg>
        <pc:picChg chg="del">
          <ac:chgData name="hui xu" userId="70b675938bab3b5e" providerId="LiveId" clId="{AB88D9C3-C8A2-4E89-A02C-69F4F09F274C}" dt="2020-12-11T06:27:21.995" v="10781" actId="21"/>
          <ac:picMkLst>
            <pc:docMk/>
            <pc:sldMk cId="2362709973" sldId="422"/>
            <ac:picMk id="3" creationId="{0516F782-B4F9-4A88-9C17-E3824AB643E8}"/>
          </ac:picMkLst>
        </pc:picChg>
      </pc:sldChg>
      <pc:sldChg chg="add del">
        <pc:chgData name="hui xu" userId="70b675938bab3b5e" providerId="LiveId" clId="{AB88D9C3-C8A2-4E89-A02C-69F4F09F274C}" dt="2020-12-11T06:23:05.105" v="10679" actId="2696"/>
        <pc:sldMkLst>
          <pc:docMk/>
          <pc:sldMk cId="3095309368" sldId="422"/>
        </pc:sldMkLst>
      </pc:sldChg>
      <pc:sldChg chg="delSp modSp mod delAnim">
        <pc:chgData name="hui xu" userId="70b675938bab3b5e" providerId="LiveId" clId="{AB88D9C3-C8A2-4E89-A02C-69F4F09F274C}" dt="2020-12-17T11:59:14.529" v="12126" actId="2711"/>
        <pc:sldMkLst>
          <pc:docMk/>
          <pc:sldMk cId="3541476191" sldId="423"/>
        </pc:sldMkLst>
        <pc:spChg chg="mod">
          <ac:chgData name="hui xu" userId="70b675938bab3b5e" providerId="LiveId" clId="{AB88D9C3-C8A2-4E89-A02C-69F4F09F274C}" dt="2020-12-08T03:24:52.973" v="3414" actId="20577"/>
          <ac:spMkLst>
            <pc:docMk/>
            <pc:sldMk cId="3541476191" sldId="423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8T03:28:52.593" v="3650" actId="27636"/>
          <ac:spMkLst>
            <pc:docMk/>
            <pc:sldMk cId="3541476191" sldId="423"/>
            <ac:spMk id="4" creationId="{00000000-0000-0000-0000-000000000000}"/>
          </ac:spMkLst>
        </pc:spChg>
        <pc:spChg chg="mod">
          <ac:chgData name="hui xu" userId="70b675938bab3b5e" providerId="LiveId" clId="{AB88D9C3-C8A2-4E89-A02C-69F4F09F274C}" dt="2020-12-17T11:59:14.529" v="12126" actId="2711"/>
          <ac:spMkLst>
            <pc:docMk/>
            <pc:sldMk cId="3541476191" sldId="423"/>
            <ac:spMk id="7" creationId="{00000000-0000-0000-0000-000000000000}"/>
          </ac:spMkLst>
        </pc:spChg>
        <pc:spChg chg="mod topLvl">
          <ac:chgData name="hui xu" userId="70b675938bab3b5e" providerId="LiveId" clId="{AB88D9C3-C8A2-4E89-A02C-69F4F09F274C}" dt="2020-12-09T04:56:38.900" v="5508" actId="2711"/>
          <ac:spMkLst>
            <pc:docMk/>
            <pc:sldMk cId="3541476191" sldId="423"/>
            <ac:spMk id="16" creationId="{00000000-0000-0000-0000-000000000000}"/>
          </ac:spMkLst>
        </pc:spChg>
        <pc:spChg chg="del mod topLvl">
          <ac:chgData name="hui xu" userId="70b675938bab3b5e" providerId="LiveId" clId="{AB88D9C3-C8A2-4E89-A02C-69F4F09F274C}" dt="2020-12-08T03:26:36.311" v="3510" actId="478"/>
          <ac:spMkLst>
            <pc:docMk/>
            <pc:sldMk cId="3541476191" sldId="423"/>
            <ac:spMk id="17" creationId="{00000000-0000-0000-0000-000000000000}"/>
          </ac:spMkLst>
        </pc:spChg>
        <pc:spChg chg="mod">
          <ac:chgData name="hui xu" userId="70b675938bab3b5e" providerId="LiveId" clId="{AB88D9C3-C8A2-4E89-A02C-69F4F09F274C}" dt="2020-12-17T11:59:14.529" v="12126" actId="2711"/>
          <ac:spMkLst>
            <pc:docMk/>
            <pc:sldMk cId="3541476191" sldId="423"/>
            <ac:spMk id="18" creationId="{00000000-0000-0000-0000-000000000000}"/>
          </ac:spMkLst>
        </pc:spChg>
        <pc:spChg chg="mod">
          <ac:chgData name="hui xu" userId="70b675938bab3b5e" providerId="LiveId" clId="{AB88D9C3-C8A2-4E89-A02C-69F4F09F274C}" dt="2020-12-17T11:59:14.529" v="12126" actId="2711"/>
          <ac:spMkLst>
            <pc:docMk/>
            <pc:sldMk cId="3541476191" sldId="423"/>
            <ac:spMk id="19" creationId="{00000000-0000-0000-0000-000000000000}"/>
          </ac:spMkLst>
        </pc:spChg>
        <pc:spChg chg="mod">
          <ac:chgData name="hui xu" userId="70b675938bab3b5e" providerId="LiveId" clId="{AB88D9C3-C8A2-4E89-A02C-69F4F09F274C}" dt="2020-12-17T11:59:14.529" v="12126" actId="2711"/>
          <ac:spMkLst>
            <pc:docMk/>
            <pc:sldMk cId="3541476191" sldId="423"/>
            <ac:spMk id="20" creationId="{00000000-0000-0000-0000-000000000000}"/>
          </ac:spMkLst>
        </pc:spChg>
        <pc:spChg chg="mod">
          <ac:chgData name="hui xu" userId="70b675938bab3b5e" providerId="LiveId" clId="{AB88D9C3-C8A2-4E89-A02C-69F4F09F274C}" dt="2020-12-17T11:59:14.529" v="12126" actId="2711"/>
          <ac:spMkLst>
            <pc:docMk/>
            <pc:sldMk cId="3541476191" sldId="423"/>
            <ac:spMk id="21" creationId="{00000000-0000-0000-0000-000000000000}"/>
          </ac:spMkLst>
        </pc:spChg>
        <pc:spChg chg="mod">
          <ac:chgData name="hui xu" userId="70b675938bab3b5e" providerId="LiveId" clId="{AB88D9C3-C8A2-4E89-A02C-69F4F09F274C}" dt="2020-12-17T11:59:14.529" v="12126" actId="2711"/>
          <ac:spMkLst>
            <pc:docMk/>
            <pc:sldMk cId="3541476191" sldId="423"/>
            <ac:spMk id="22" creationId="{00000000-0000-0000-0000-000000000000}"/>
          </ac:spMkLst>
        </pc:spChg>
        <pc:spChg chg="mod">
          <ac:chgData name="hui xu" userId="70b675938bab3b5e" providerId="LiveId" clId="{AB88D9C3-C8A2-4E89-A02C-69F4F09F274C}" dt="2020-12-17T11:59:14.529" v="12126" actId="2711"/>
          <ac:spMkLst>
            <pc:docMk/>
            <pc:sldMk cId="3541476191" sldId="423"/>
            <ac:spMk id="23" creationId="{00000000-0000-0000-0000-000000000000}"/>
          </ac:spMkLst>
        </pc:spChg>
        <pc:spChg chg="mod">
          <ac:chgData name="hui xu" userId="70b675938bab3b5e" providerId="LiveId" clId="{AB88D9C3-C8A2-4E89-A02C-69F4F09F274C}" dt="2020-12-17T11:59:14.529" v="12126" actId="2711"/>
          <ac:spMkLst>
            <pc:docMk/>
            <pc:sldMk cId="3541476191" sldId="423"/>
            <ac:spMk id="24" creationId="{00000000-0000-0000-0000-000000000000}"/>
          </ac:spMkLst>
        </pc:spChg>
        <pc:spChg chg="mod">
          <ac:chgData name="hui xu" userId="70b675938bab3b5e" providerId="LiveId" clId="{AB88D9C3-C8A2-4E89-A02C-69F4F09F274C}" dt="2020-12-17T11:59:14.529" v="12126" actId="2711"/>
          <ac:spMkLst>
            <pc:docMk/>
            <pc:sldMk cId="3541476191" sldId="423"/>
            <ac:spMk id="25" creationId="{00000000-0000-0000-0000-000000000000}"/>
          </ac:spMkLst>
        </pc:spChg>
        <pc:spChg chg="mod">
          <ac:chgData name="hui xu" userId="70b675938bab3b5e" providerId="LiveId" clId="{AB88D9C3-C8A2-4E89-A02C-69F4F09F274C}" dt="2020-12-17T11:59:14.529" v="12126" actId="2711"/>
          <ac:spMkLst>
            <pc:docMk/>
            <pc:sldMk cId="3541476191" sldId="423"/>
            <ac:spMk id="27" creationId="{00000000-0000-0000-0000-000000000000}"/>
          </ac:spMkLst>
        </pc:spChg>
        <pc:spChg chg="mod">
          <ac:chgData name="hui xu" userId="70b675938bab3b5e" providerId="LiveId" clId="{AB88D9C3-C8A2-4E89-A02C-69F4F09F274C}" dt="2020-12-17T11:59:14.529" v="12126" actId="2711"/>
          <ac:spMkLst>
            <pc:docMk/>
            <pc:sldMk cId="3541476191" sldId="423"/>
            <ac:spMk id="28" creationId="{00000000-0000-0000-0000-000000000000}"/>
          </ac:spMkLst>
        </pc:spChg>
        <pc:spChg chg="mod">
          <ac:chgData name="hui xu" userId="70b675938bab3b5e" providerId="LiveId" clId="{AB88D9C3-C8A2-4E89-A02C-69F4F09F274C}" dt="2020-12-17T11:59:14.529" v="12126" actId="2711"/>
          <ac:spMkLst>
            <pc:docMk/>
            <pc:sldMk cId="3541476191" sldId="423"/>
            <ac:spMk id="29" creationId="{00000000-0000-0000-0000-000000000000}"/>
          </ac:spMkLst>
        </pc:spChg>
        <pc:spChg chg="mod">
          <ac:chgData name="hui xu" userId="70b675938bab3b5e" providerId="LiveId" clId="{AB88D9C3-C8A2-4E89-A02C-69F4F09F274C}" dt="2020-12-17T11:59:14.529" v="12126" actId="2711"/>
          <ac:spMkLst>
            <pc:docMk/>
            <pc:sldMk cId="3541476191" sldId="423"/>
            <ac:spMk id="31" creationId="{00000000-0000-0000-0000-000000000000}"/>
          </ac:spMkLst>
        </pc:spChg>
        <pc:spChg chg="mod">
          <ac:chgData name="hui xu" userId="70b675938bab3b5e" providerId="LiveId" clId="{AB88D9C3-C8A2-4E89-A02C-69F4F09F274C}" dt="2020-12-17T11:59:14.529" v="12126" actId="2711"/>
          <ac:spMkLst>
            <pc:docMk/>
            <pc:sldMk cId="3541476191" sldId="423"/>
            <ac:spMk id="34" creationId="{00000000-0000-0000-0000-000000000000}"/>
          </ac:spMkLst>
        </pc:spChg>
        <pc:spChg chg="mod">
          <ac:chgData name="hui xu" userId="70b675938bab3b5e" providerId="LiveId" clId="{AB88D9C3-C8A2-4E89-A02C-69F4F09F274C}" dt="2020-12-17T11:59:14.529" v="12126" actId="2711"/>
          <ac:spMkLst>
            <pc:docMk/>
            <pc:sldMk cId="3541476191" sldId="423"/>
            <ac:spMk id="35" creationId="{00000000-0000-0000-0000-000000000000}"/>
          </ac:spMkLst>
        </pc:spChg>
        <pc:spChg chg="mod topLvl">
          <ac:chgData name="hui xu" userId="70b675938bab3b5e" providerId="LiveId" clId="{AB88D9C3-C8A2-4E89-A02C-69F4F09F274C}" dt="2020-12-08T03:27:34.019" v="3526" actId="1076"/>
          <ac:spMkLst>
            <pc:docMk/>
            <pc:sldMk cId="3541476191" sldId="423"/>
            <ac:spMk id="37" creationId="{00000000-0000-0000-0000-000000000000}"/>
          </ac:spMkLst>
        </pc:spChg>
        <pc:spChg chg="del mod topLvl">
          <ac:chgData name="hui xu" userId="70b675938bab3b5e" providerId="LiveId" clId="{AB88D9C3-C8A2-4E89-A02C-69F4F09F274C}" dt="2020-12-08T03:26:20.906" v="3492" actId="478"/>
          <ac:spMkLst>
            <pc:docMk/>
            <pc:sldMk cId="3541476191" sldId="423"/>
            <ac:spMk id="38" creationId="{00000000-0000-0000-0000-000000000000}"/>
          </ac:spMkLst>
        </pc:spChg>
        <pc:spChg chg="mod">
          <ac:chgData name="hui xu" userId="70b675938bab3b5e" providerId="LiveId" clId="{AB88D9C3-C8A2-4E89-A02C-69F4F09F274C}" dt="2020-12-17T11:59:14.529" v="12126" actId="2711"/>
          <ac:spMkLst>
            <pc:docMk/>
            <pc:sldMk cId="3541476191" sldId="423"/>
            <ac:spMk id="39" creationId="{00000000-0000-0000-0000-000000000000}"/>
          </ac:spMkLst>
        </pc:spChg>
        <pc:spChg chg="mod">
          <ac:chgData name="hui xu" userId="70b675938bab3b5e" providerId="LiveId" clId="{AB88D9C3-C8A2-4E89-A02C-69F4F09F274C}" dt="2020-12-17T11:59:14.529" v="12126" actId="2711"/>
          <ac:spMkLst>
            <pc:docMk/>
            <pc:sldMk cId="3541476191" sldId="423"/>
            <ac:spMk id="40" creationId="{00000000-0000-0000-0000-000000000000}"/>
          </ac:spMkLst>
        </pc:spChg>
        <pc:spChg chg="mod topLvl">
          <ac:chgData name="hui xu" userId="70b675938bab3b5e" providerId="LiveId" clId="{AB88D9C3-C8A2-4E89-A02C-69F4F09F274C}" dt="2020-12-17T11:59:14.529" v="12126" actId="2711"/>
          <ac:spMkLst>
            <pc:docMk/>
            <pc:sldMk cId="3541476191" sldId="423"/>
            <ac:spMk id="42" creationId="{00000000-0000-0000-0000-000000000000}"/>
          </ac:spMkLst>
        </pc:spChg>
        <pc:spChg chg="del mod topLvl">
          <ac:chgData name="hui xu" userId="70b675938bab3b5e" providerId="LiveId" clId="{AB88D9C3-C8A2-4E89-A02C-69F4F09F274C}" dt="2020-12-08T03:26:02.854" v="3460" actId="21"/>
          <ac:spMkLst>
            <pc:docMk/>
            <pc:sldMk cId="3541476191" sldId="423"/>
            <ac:spMk id="43" creationId="{00000000-0000-0000-0000-000000000000}"/>
          </ac:spMkLst>
        </pc:spChg>
        <pc:grpChg chg="del mod">
          <ac:chgData name="hui xu" userId="70b675938bab3b5e" providerId="LiveId" clId="{AB88D9C3-C8A2-4E89-A02C-69F4F09F274C}" dt="2020-12-08T03:26:36.311" v="3510" actId="478"/>
          <ac:grpSpMkLst>
            <pc:docMk/>
            <pc:sldMk cId="3541476191" sldId="423"/>
            <ac:grpSpMk id="15" creationId="{00000000-0000-0000-0000-000000000000}"/>
          </ac:grpSpMkLst>
        </pc:grpChg>
        <pc:grpChg chg="del">
          <ac:chgData name="hui xu" userId="70b675938bab3b5e" providerId="LiveId" clId="{AB88D9C3-C8A2-4E89-A02C-69F4F09F274C}" dt="2020-12-08T03:26:20.906" v="3492" actId="478"/>
          <ac:grpSpMkLst>
            <pc:docMk/>
            <pc:sldMk cId="3541476191" sldId="423"/>
            <ac:grpSpMk id="36" creationId="{00000000-0000-0000-0000-000000000000}"/>
          </ac:grpSpMkLst>
        </pc:grpChg>
        <pc:grpChg chg="del mod">
          <ac:chgData name="hui xu" userId="70b675938bab3b5e" providerId="LiveId" clId="{AB88D9C3-C8A2-4E89-A02C-69F4F09F274C}" dt="2020-12-08T03:26:02.854" v="3460" actId="21"/>
          <ac:grpSpMkLst>
            <pc:docMk/>
            <pc:sldMk cId="3541476191" sldId="423"/>
            <ac:grpSpMk id="41" creationId="{00000000-0000-0000-0000-000000000000}"/>
          </ac:grpSpMkLst>
        </pc:grpChg>
        <pc:picChg chg="mod">
          <ac:chgData name="hui xu" userId="70b675938bab3b5e" providerId="LiveId" clId="{AB88D9C3-C8A2-4E89-A02C-69F4F09F274C}" dt="2020-12-17T11:59:14.529" v="12126" actId="2711"/>
          <ac:picMkLst>
            <pc:docMk/>
            <pc:sldMk cId="3541476191" sldId="423"/>
            <ac:picMk id="5" creationId="{00000000-0000-0000-0000-000000000000}"/>
          </ac:picMkLst>
        </pc:picChg>
        <pc:picChg chg="mod">
          <ac:chgData name="hui xu" userId="70b675938bab3b5e" providerId="LiveId" clId="{AB88D9C3-C8A2-4E89-A02C-69F4F09F274C}" dt="2020-12-17T11:59:14.529" v="12126" actId="2711"/>
          <ac:picMkLst>
            <pc:docMk/>
            <pc:sldMk cId="3541476191" sldId="423"/>
            <ac:picMk id="6" creationId="{00000000-0000-0000-0000-000000000000}"/>
          </ac:picMkLst>
        </pc:picChg>
        <pc:picChg chg="mod">
          <ac:chgData name="hui xu" userId="70b675938bab3b5e" providerId="LiveId" clId="{AB88D9C3-C8A2-4E89-A02C-69F4F09F274C}" dt="2020-12-17T11:59:14.529" v="12126" actId="2711"/>
          <ac:picMkLst>
            <pc:docMk/>
            <pc:sldMk cId="3541476191" sldId="423"/>
            <ac:picMk id="8" creationId="{00000000-0000-0000-0000-000000000000}"/>
          </ac:picMkLst>
        </pc:picChg>
        <pc:picChg chg="mod">
          <ac:chgData name="hui xu" userId="70b675938bab3b5e" providerId="LiveId" clId="{AB88D9C3-C8A2-4E89-A02C-69F4F09F274C}" dt="2020-12-17T11:59:14.529" v="12126" actId="2711"/>
          <ac:picMkLst>
            <pc:docMk/>
            <pc:sldMk cId="3541476191" sldId="423"/>
            <ac:picMk id="9" creationId="{00000000-0000-0000-0000-000000000000}"/>
          </ac:picMkLst>
        </pc:picChg>
        <pc:picChg chg="mod">
          <ac:chgData name="hui xu" userId="70b675938bab3b5e" providerId="LiveId" clId="{AB88D9C3-C8A2-4E89-A02C-69F4F09F274C}" dt="2020-12-17T11:59:14.529" v="12126" actId="2711"/>
          <ac:picMkLst>
            <pc:docMk/>
            <pc:sldMk cId="3541476191" sldId="423"/>
            <ac:picMk id="10" creationId="{00000000-0000-0000-0000-000000000000}"/>
          </ac:picMkLst>
        </pc:picChg>
        <pc:picChg chg="mod">
          <ac:chgData name="hui xu" userId="70b675938bab3b5e" providerId="LiveId" clId="{AB88D9C3-C8A2-4E89-A02C-69F4F09F274C}" dt="2020-12-17T11:59:14.529" v="12126" actId="2711"/>
          <ac:picMkLst>
            <pc:docMk/>
            <pc:sldMk cId="3541476191" sldId="423"/>
            <ac:picMk id="11" creationId="{00000000-0000-0000-0000-000000000000}"/>
          </ac:picMkLst>
        </pc:picChg>
        <pc:picChg chg="mod">
          <ac:chgData name="hui xu" userId="70b675938bab3b5e" providerId="LiveId" clId="{AB88D9C3-C8A2-4E89-A02C-69F4F09F274C}" dt="2020-12-17T11:59:14.529" v="12126" actId="2711"/>
          <ac:picMkLst>
            <pc:docMk/>
            <pc:sldMk cId="3541476191" sldId="423"/>
            <ac:picMk id="12" creationId="{00000000-0000-0000-0000-000000000000}"/>
          </ac:picMkLst>
        </pc:picChg>
        <pc:picChg chg="mod">
          <ac:chgData name="hui xu" userId="70b675938bab3b5e" providerId="LiveId" clId="{AB88D9C3-C8A2-4E89-A02C-69F4F09F274C}" dt="2020-12-17T11:59:14.529" v="12126" actId="2711"/>
          <ac:picMkLst>
            <pc:docMk/>
            <pc:sldMk cId="3541476191" sldId="423"/>
            <ac:picMk id="13" creationId="{00000000-0000-0000-0000-000000000000}"/>
          </ac:picMkLst>
        </pc:picChg>
        <pc:picChg chg="mod">
          <ac:chgData name="hui xu" userId="70b675938bab3b5e" providerId="LiveId" clId="{AB88D9C3-C8A2-4E89-A02C-69F4F09F274C}" dt="2020-12-17T11:59:14.529" v="12126" actId="2711"/>
          <ac:picMkLst>
            <pc:docMk/>
            <pc:sldMk cId="3541476191" sldId="423"/>
            <ac:picMk id="14" creationId="{00000000-0000-0000-0000-000000000000}"/>
          </ac:picMkLst>
        </pc:picChg>
        <pc:picChg chg="mod">
          <ac:chgData name="hui xu" userId="70b675938bab3b5e" providerId="LiveId" clId="{AB88D9C3-C8A2-4E89-A02C-69F4F09F274C}" dt="2020-12-17T11:59:14.529" v="12126" actId="2711"/>
          <ac:picMkLst>
            <pc:docMk/>
            <pc:sldMk cId="3541476191" sldId="423"/>
            <ac:picMk id="26" creationId="{00000000-0000-0000-0000-000000000000}"/>
          </ac:picMkLst>
        </pc:picChg>
        <pc:picChg chg="mod">
          <ac:chgData name="hui xu" userId="70b675938bab3b5e" providerId="LiveId" clId="{AB88D9C3-C8A2-4E89-A02C-69F4F09F274C}" dt="2020-12-17T11:59:14.529" v="12126" actId="2711"/>
          <ac:picMkLst>
            <pc:docMk/>
            <pc:sldMk cId="3541476191" sldId="423"/>
            <ac:picMk id="8194" creationId="{00000000-0000-0000-0000-000000000000}"/>
          </ac:picMkLst>
        </pc:picChg>
      </pc:sldChg>
      <pc:sldChg chg="modSp mod">
        <pc:chgData name="hui xu" userId="70b675938bab3b5e" providerId="LiveId" clId="{AB88D9C3-C8A2-4E89-A02C-69F4F09F274C}" dt="2020-12-08T03:32:53.096" v="3992" actId="20577"/>
        <pc:sldMkLst>
          <pc:docMk/>
          <pc:sldMk cId="136853576" sldId="424"/>
        </pc:sldMkLst>
        <pc:spChg chg="mod">
          <ac:chgData name="hui xu" userId="70b675938bab3b5e" providerId="LiveId" clId="{AB88D9C3-C8A2-4E89-A02C-69F4F09F274C}" dt="2020-12-08T03:29:54.893" v="3735" actId="20577"/>
          <ac:spMkLst>
            <pc:docMk/>
            <pc:sldMk cId="136853576" sldId="424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8T03:32:53.096" v="3992" actId="20577"/>
          <ac:spMkLst>
            <pc:docMk/>
            <pc:sldMk cId="136853576" sldId="424"/>
            <ac:spMk id="4" creationId="{00000000-0000-0000-0000-000000000000}"/>
          </ac:spMkLst>
        </pc:spChg>
      </pc:sldChg>
      <pc:sldChg chg="modSp mod chgLayout">
        <pc:chgData name="hui xu" userId="70b675938bab3b5e" providerId="LiveId" clId="{AB88D9C3-C8A2-4E89-A02C-69F4F09F274C}" dt="2020-12-09T05:26:34.558" v="7721" actId="20577"/>
        <pc:sldMkLst>
          <pc:docMk/>
          <pc:sldMk cId="2509154339" sldId="425"/>
        </pc:sldMkLst>
        <pc:spChg chg="mod ord">
          <ac:chgData name="hui xu" userId="70b675938bab3b5e" providerId="LiveId" clId="{AB88D9C3-C8A2-4E89-A02C-69F4F09F274C}" dt="2020-12-09T05:21:20.290" v="7178" actId="700"/>
          <ac:spMkLst>
            <pc:docMk/>
            <pc:sldMk cId="2509154339" sldId="425"/>
            <ac:spMk id="2" creationId="{00000000-0000-0000-0000-000000000000}"/>
          </ac:spMkLst>
        </pc:spChg>
        <pc:spChg chg="mod ord">
          <ac:chgData name="hui xu" userId="70b675938bab3b5e" providerId="LiveId" clId="{AB88D9C3-C8A2-4E89-A02C-69F4F09F274C}" dt="2020-12-09T05:21:48.131" v="7208" actId="20577"/>
          <ac:spMkLst>
            <pc:docMk/>
            <pc:sldMk cId="2509154339" sldId="425"/>
            <ac:spMk id="3" creationId="{00000000-0000-0000-0000-000000000000}"/>
          </ac:spMkLst>
        </pc:spChg>
        <pc:spChg chg="mod ord">
          <ac:chgData name="hui xu" userId="70b675938bab3b5e" providerId="LiveId" clId="{AB88D9C3-C8A2-4E89-A02C-69F4F09F274C}" dt="2020-12-09T05:26:34.558" v="7721" actId="20577"/>
          <ac:spMkLst>
            <pc:docMk/>
            <pc:sldMk cId="2509154339" sldId="425"/>
            <ac:spMk id="4" creationId="{00000000-0000-0000-0000-000000000000}"/>
          </ac:spMkLst>
        </pc:spChg>
      </pc:sldChg>
      <pc:sldChg chg="delSp modSp mod delAnim">
        <pc:chgData name="hui xu" userId="70b675938bab3b5e" providerId="LiveId" clId="{AB88D9C3-C8A2-4E89-A02C-69F4F09F274C}" dt="2020-12-09T05:40:28.868" v="8976" actId="20577"/>
        <pc:sldMkLst>
          <pc:docMk/>
          <pc:sldMk cId="3159646418" sldId="426"/>
        </pc:sldMkLst>
        <pc:spChg chg="mod">
          <ac:chgData name="hui xu" userId="70b675938bab3b5e" providerId="LiveId" clId="{AB88D9C3-C8A2-4E89-A02C-69F4F09F274C}" dt="2020-12-09T05:37:23.786" v="8573" actId="20577"/>
          <ac:spMkLst>
            <pc:docMk/>
            <pc:sldMk cId="3159646418" sldId="426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9T05:40:28.868" v="8976" actId="20577"/>
          <ac:spMkLst>
            <pc:docMk/>
            <pc:sldMk cId="3159646418" sldId="426"/>
            <ac:spMk id="4" creationId="{00000000-0000-0000-0000-000000000000}"/>
          </ac:spMkLst>
        </pc:spChg>
        <pc:grpChg chg="del">
          <ac:chgData name="hui xu" userId="70b675938bab3b5e" providerId="LiveId" clId="{AB88D9C3-C8A2-4E89-A02C-69F4F09F274C}" dt="2020-12-09T05:37:31.723" v="8574" actId="478"/>
          <ac:grpSpMkLst>
            <pc:docMk/>
            <pc:sldMk cId="3159646418" sldId="426"/>
            <ac:grpSpMk id="6" creationId="{00000000-0000-0000-0000-000000000000}"/>
          </ac:grpSpMkLst>
        </pc:grpChg>
      </pc:sldChg>
      <pc:sldChg chg="modSp mod chgLayout">
        <pc:chgData name="hui xu" userId="70b675938bab3b5e" providerId="LiveId" clId="{AB88D9C3-C8A2-4E89-A02C-69F4F09F274C}" dt="2020-12-09T05:21:06.643" v="7177" actId="20577"/>
        <pc:sldMkLst>
          <pc:docMk/>
          <pc:sldMk cId="14996579" sldId="427"/>
        </pc:sldMkLst>
        <pc:spChg chg="mod ord">
          <ac:chgData name="hui xu" userId="70b675938bab3b5e" providerId="LiveId" clId="{AB88D9C3-C8A2-4E89-A02C-69F4F09F274C}" dt="2020-12-09T05:14:54.210" v="6715" actId="700"/>
          <ac:spMkLst>
            <pc:docMk/>
            <pc:sldMk cId="14996579" sldId="427"/>
            <ac:spMk id="2" creationId="{00000000-0000-0000-0000-000000000000}"/>
          </ac:spMkLst>
        </pc:spChg>
        <pc:spChg chg="mod ord">
          <ac:chgData name="hui xu" userId="70b675938bab3b5e" providerId="LiveId" clId="{AB88D9C3-C8A2-4E89-A02C-69F4F09F274C}" dt="2020-12-09T05:16:23.998" v="6755" actId="20577"/>
          <ac:spMkLst>
            <pc:docMk/>
            <pc:sldMk cId="14996579" sldId="427"/>
            <ac:spMk id="3" creationId="{00000000-0000-0000-0000-000000000000}"/>
          </ac:spMkLst>
        </pc:spChg>
        <pc:spChg chg="mod ord">
          <ac:chgData name="hui xu" userId="70b675938bab3b5e" providerId="LiveId" clId="{AB88D9C3-C8A2-4E89-A02C-69F4F09F274C}" dt="2020-12-09T05:21:06.643" v="7177" actId="20577"/>
          <ac:spMkLst>
            <pc:docMk/>
            <pc:sldMk cId="14996579" sldId="427"/>
            <ac:spMk id="4" creationId="{00000000-0000-0000-0000-000000000000}"/>
          </ac:spMkLst>
        </pc:spChg>
      </pc:sldChg>
      <pc:sldChg chg="modSp mod">
        <pc:chgData name="hui xu" userId="70b675938bab3b5e" providerId="LiveId" clId="{AB88D9C3-C8A2-4E89-A02C-69F4F09F274C}" dt="2020-12-09T04:46:47.161" v="4790" actId="20577"/>
        <pc:sldMkLst>
          <pc:docMk/>
          <pc:sldMk cId="3161776293" sldId="428"/>
        </pc:sldMkLst>
        <pc:spChg chg="mod">
          <ac:chgData name="hui xu" userId="70b675938bab3b5e" providerId="LiveId" clId="{AB88D9C3-C8A2-4E89-A02C-69F4F09F274C}" dt="2020-12-09T04:43:13.544" v="4517" actId="20577"/>
          <ac:spMkLst>
            <pc:docMk/>
            <pc:sldMk cId="3161776293" sldId="428"/>
            <ac:spMk id="5" creationId="{00000000-0000-0000-0000-000000000000}"/>
          </ac:spMkLst>
        </pc:spChg>
        <pc:spChg chg="mod">
          <ac:chgData name="hui xu" userId="70b675938bab3b5e" providerId="LiveId" clId="{AB88D9C3-C8A2-4E89-A02C-69F4F09F274C}" dt="2020-12-09T04:46:47.161" v="4790" actId="20577"/>
          <ac:spMkLst>
            <pc:docMk/>
            <pc:sldMk cId="3161776293" sldId="428"/>
            <ac:spMk id="6" creationId="{00000000-0000-0000-0000-000000000000}"/>
          </ac:spMkLst>
        </pc:spChg>
      </pc:sldChg>
      <pc:sldChg chg="addSp delSp modSp mod modAnim">
        <pc:chgData name="hui xu" userId="70b675938bab3b5e" providerId="LiveId" clId="{AB88D9C3-C8A2-4E89-A02C-69F4F09F274C}" dt="2020-12-08T03:37:41.250" v="4392" actId="20577"/>
        <pc:sldMkLst>
          <pc:docMk/>
          <pc:sldMk cId="1952190210" sldId="429"/>
        </pc:sldMkLst>
        <pc:spChg chg="mod">
          <ac:chgData name="hui xu" userId="70b675938bab3b5e" providerId="LiveId" clId="{AB88D9C3-C8A2-4E89-A02C-69F4F09F274C}" dt="2020-12-08T03:35:45.230" v="4197" actId="21"/>
          <ac:spMkLst>
            <pc:docMk/>
            <pc:sldMk cId="1952190210" sldId="429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8T03:37:41.250" v="4392" actId="20577"/>
          <ac:spMkLst>
            <pc:docMk/>
            <pc:sldMk cId="1952190210" sldId="429"/>
            <ac:spMk id="4" creationId="{00000000-0000-0000-0000-000000000000}"/>
          </ac:spMkLst>
        </pc:spChg>
        <pc:spChg chg="add del">
          <ac:chgData name="hui xu" userId="70b675938bab3b5e" providerId="LiveId" clId="{AB88D9C3-C8A2-4E89-A02C-69F4F09F274C}" dt="2020-12-08T03:34:11.815" v="4125" actId="22"/>
          <ac:spMkLst>
            <pc:docMk/>
            <pc:sldMk cId="1952190210" sldId="429"/>
            <ac:spMk id="47" creationId="{AD6B87F8-21D7-43F6-8E3D-B294D40F44CE}"/>
          </ac:spMkLst>
        </pc:spChg>
        <pc:spChg chg="add del">
          <ac:chgData name="hui xu" userId="70b675938bab3b5e" providerId="LiveId" clId="{AB88D9C3-C8A2-4E89-A02C-69F4F09F274C}" dt="2020-12-08T03:34:13.629" v="4127" actId="22"/>
          <ac:spMkLst>
            <pc:docMk/>
            <pc:sldMk cId="1952190210" sldId="429"/>
            <ac:spMk id="48" creationId="{CA7BC032-DA7C-40C4-9077-2170B5352588}"/>
          </ac:spMkLst>
        </pc:spChg>
        <pc:spChg chg="mod">
          <ac:chgData name="hui xu" userId="70b675938bab3b5e" providerId="LiveId" clId="{AB88D9C3-C8A2-4E89-A02C-69F4F09F274C}" dt="2020-12-08T03:35:22.055" v="4180" actId="20577"/>
          <ac:spMkLst>
            <pc:docMk/>
            <pc:sldMk cId="1952190210" sldId="429"/>
            <ac:spMk id="61" creationId="{00000000-0000-0000-0000-000000000000}"/>
          </ac:spMkLst>
        </pc:spChg>
        <pc:spChg chg="mod">
          <ac:chgData name="hui xu" userId="70b675938bab3b5e" providerId="LiveId" clId="{AB88D9C3-C8A2-4E89-A02C-69F4F09F274C}" dt="2020-12-08T03:34:40.798" v="4138" actId="207"/>
          <ac:spMkLst>
            <pc:docMk/>
            <pc:sldMk cId="1952190210" sldId="429"/>
            <ac:spMk id="62" creationId="{00000000-0000-0000-0000-000000000000}"/>
          </ac:spMkLst>
        </pc:spChg>
        <pc:grpChg chg="mod">
          <ac:chgData name="hui xu" userId="70b675938bab3b5e" providerId="LiveId" clId="{AB88D9C3-C8A2-4E89-A02C-69F4F09F274C}" dt="2020-12-08T03:34:44.846" v="4139" actId="14100"/>
          <ac:grpSpMkLst>
            <pc:docMk/>
            <pc:sldMk cId="1952190210" sldId="429"/>
            <ac:grpSpMk id="60" creationId="{00000000-0000-0000-0000-000000000000}"/>
          </ac:grpSpMkLst>
        </pc:grpChg>
      </pc:sldChg>
      <pc:sldChg chg="modSp mod">
        <pc:chgData name="hui xu" userId="70b675938bab3b5e" providerId="LiveId" clId="{AB88D9C3-C8A2-4E89-A02C-69F4F09F274C}" dt="2020-12-17T11:59:25.607" v="12127" actId="2711"/>
        <pc:sldMkLst>
          <pc:docMk/>
          <pc:sldMk cId="561020676" sldId="430"/>
        </pc:sldMkLst>
        <pc:spChg chg="mod">
          <ac:chgData name="hui xu" userId="70b675938bab3b5e" providerId="LiveId" clId="{AB88D9C3-C8A2-4E89-A02C-69F4F09F274C}" dt="2020-12-08T03:29:29.135" v="3697" actId="27636"/>
          <ac:spMkLst>
            <pc:docMk/>
            <pc:sldMk cId="561020676" sldId="430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17T11:59:25.607" v="12127" actId="2711"/>
          <ac:spMkLst>
            <pc:docMk/>
            <pc:sldMk cId="561020676" sldId="430"/>
            <ac:spMk id="13" creationId="{00000000-0000-0000-0000-000000000000}"/>
          </ac:spMkLst>
        </pc:spChg>
        <pc:spChg chg="mod">
          <ac:chgData name="hui xu" userId="70b675938bab3b5e" providerId="LiveId" clId="{AB88D9C3-C8A2-4E89-A02C-69F4F09F274C}" dt="2020-12-17T11:59:25.607" v="12127" actId="2711"/>
          <ac:spMkLst>
            <pc:docMk/>
            <pc:sldMk cId="561020676" sldId="430"/>
            <ac:spMk id="15" creationId="{00000000-0000-0000-0000-000000000000}"/>
          </ac:spMkLst>
        </pc:spChg>
        <pc:spChg chg="mod">
          <ac:chgData name="hui xu" userId="70b675938bab3b5e" providerId="LiveId" clId="{AB88D9C3-C8A2-4E89-A02C-69F4F09F274C}" dt="2020-12-17T11:59:25.607" v="12127" actId="2711"/>
          <ac:spMkLst>
            <pc:docMk/>
            <pc:sldMk cId="561020676" sldId="430"/>
            <ac:spMk id="17" creationId="{00000000-0000-0000-0000-000000000000}"/>
          </ac:spMkLst>
        </pc:spChg>
      </pc:sldChg>
      <pc:sldChg chg="delSp del mod">
        <pc:chgData name="hui xu" userId="70b675938bab3b5e" providerId="LiveId" clId="{AB88D9C3-C8A2-4E89-A02C-69F4F09F274C}" dt="2020-12-09T04:50:31.978" v="5171" actId="2696"/>
        <pc:sldMkLst>
          <pc:docMk/>
          <pc:sldMk cId="64981653" sldId="431"/>
        </pc:sldMkLst>
        <pc:picChg chg="del">
          <ac:chgData name="hui xu" userId="70b675938bab3b5e" providerId="LiveId" clId="{AB88D9C3-C8A2-4E89-A02C-69F4F09F274C}" dt="2020-12-09T04:50:13.950" v="5139" actId="21"/>
          <ac:picMkLst>
            <pc:docMk/>
            <pc:sldMk cId="64981653" sldId="431"/>
            <ac:picMk id="5" creationId="{00000000-0000-0000-0000-000000000000}"/>
          </ac:picMkLst>
        </pc:picChg>
      </pc:sldChg>
      <pc:sldChg chg="modSp mod modAnim">
        <pc:chgData name="hui xu" userId="70b675938bab3b5e" providerId="LiveId" clId="{AB88D9C3-C8A2-4E89-A02C-69F4F09F274C}" dt="2020-12-09T05:43:15.561" v="9217" actId="20577"/>
        <pc:sldMkLst>
          <pc:docMk/>
          <pc:sldMk cId="4223255560" sldId="432"/>
        </pc:sldMkLst>
        <pc:spChg chg="mod">
          <ac:chgData name="hui xu" userId="70b675938bab3b5e" providerId="LiveId" clId="{AB88D9C3-C8A2-4E89-A02C-69F4F09F274C}" dt="2020-12-09T05:43:15.561" v="9217" actId="20577"/>
          <ac:spMkLst>
            <pc:docMk/>
            <pc:sldMk cId="4223255560" sldId="432"/>
            <ac:spMk id="4" creationId="{00000000-0000-0000-0000-000000000000}"/>
          </ac:spMkLst>
        </pc:spChg>
      </pc:sldChg>
      <pc:sldChg chg="modSp mod modAnim chgLayout">
        <pc:chgData name="hui xu" userId="70b675938bab3b5e" providerId="LiveId" clId="{AB88D9C3-C8A2-4E89-A02C-69F4F09F274C}" dt="2020-12-09T05:33:56.920" v="8416" actId="12"/>
        <pc:sldMkLst>
          <pc:docMk/>
          <pc:sldMk cId="2221886673" sldId="433"/>
        </pc:sldMkLst>
        <pc:spChg chg="mod ord">
          <ac:chgData name="hui xu" userId="70b675938bab3b5e" providerId="LiveId" clId="{AB88D9C3-C8A2-4E89-A02C-69F4F09F274C}" dt="2020-12-09T05:30:17.345" v="8021" actId="20577"/>
          <ac:spMkLst>
            <pc:docMk/>
            <pc:sldMk cId="2221886673" sldId="433"/>
            <ac:spMk id="2" creationId="{00000000-0000-0000-0000-000000000000}"/>
          </ac:spMkLst>
        </pc:spChg>
        <pc:spChg chg="mod ord">
          <ac:chgData name="hui xu" userId="70b675938bab3b5e" providerId="LiveId" clId="{AB88D9C3-C8A2-4E89-A02C-69F4F09F274C}" dt="2020-12-09T05:30:09.212" v="8007" actId="700"/>
          <ac:spMkLst>
            <pc:docMk/>
            <pc:sldMk cId="2221886673" sldId="433"/>
            <ac:spMk id="3" creationId="{00000000-0000-0000-0000-000000000000}"/>
          </ac:spMkLst>
        </pc:spChg>
        <pc:spChg chg="mod ord">
          <ac:chgData name="hui xu" userId="70b675938bab3b5e" providerId="LiveId" clId="{AB88D9C3-C8A2-4E89-A02C-69F4F09F274C}" dt="2020-12-09T05:33:30.627" v="8410" actId="15"/>
          <ac:spMkLst>
            <pc:docMk/>
            <pc:sldMk cId="2221886673" sldId="433"/>
            <ac:spMk id="4" creationId="{00000000-0000-0000-0000-000000000000}"/>
          </ac:spMkLst>
        </pc:spChg>
        <pc:spChg chg="mod">
          <ac:chgData name="hui xu" userId="70b675938bab3b5e" providerId="LiveId" clId="{AB88D9C3-C8A2-4E89-A02C-69F4F09F274C}" dt="2020-12-09T05:33:56.920" v="8416" actId="12"/>
          <ac:spMkLst>
            <pc:docMk/>
            <pc:sldMk cId="2221886673" sldId="433"/>
            <ac:spMk id="6" creationId="{00000000-0000-0000-0000-000000000000}"/>
          </ac:spMkLst>
        </pc:spChg>
      </pc:sldChg>
      <pc:sldChg chg="modSp mod">
        <pc:chgData name="hui xu" userId="70b675938bab3b5e" providerId="LiveId" clId="{AB88D9C3-C8A2-4E89-A02C-69F4F09F274C}" dt="2020-12-09T04:53:59.382" v="5389" actId="20577"/>
        <pc:sldMkLst>
          <pc:docMk/>
          <pc:sldMk cId="2422098931" sldId="434"/>
        </pc:sldMkLst>
        <pc:spChg chg="mod">
          <ac:chgData name="hui xu" userId="70b675938bab3b5e" providerId="LiveId" clId="{AB88D9C3-C8A2-4E89-A02C-69F4F09F274C}" dt="2020-12-09T04:53:59.382" v="5389" actId="20577"/>
          <ac:spMkLst>
            <pc:docMk/>
            <pc:sldMk cId="2422098931" sldId="434"/>
            <ac:spMk id="3" creationId="{00000000-0000-0000-0000-000000000000}"/>
          </ac:spMkLst>
        </pc:spChg>
        <pc:spChg chg="mod">
          <ac:chgData name="hui xu" userId="70b675938bab3b5e" providerId="LiveId" clId="{AB88D9C3-C8A2-4E89-A02C-69F4F09F274C}" dt="2020-12-09T04:53:34.134" v="5352" actId="20577"/>
          <ac:spMkLst>
            <pc:docMk/>
            <pc:sldMk cId="2422098931" sldId="434"/>
            <ac:spMk id="4" creationId="{00000000-0000-0000-0000-000000000000}"/>
          </ac:spMkLst>
        </pc:spChg>
      </pc:sldChg>
      <pc:sldChg chg="addSp modSp mod modAnim">
        <pc:chgData name="hui xu" userId="70b675938bab3b5e" providerId="LiveId" clId="{AB88D9C3-C8A2-4E89-A02C-69F4F09F274C}" dt="2020-12-09T04:42:08.495" v="4467" actId="164"/>
        <pc:sldMkLst>
          <pc:docMk/>
          <pc:sldMk cId="1828550251" sldId="436"/>
        </pc:sldMkLst>
        <pc:spChg chg="mod">
          <ac:chgData name="hui xu" userId="70b675938bab3b5e" providerId="LiveId" clId="{AB88D9C3-C8A2-4E89-A02C-69F4F09F274C}" dt="2020-12-09T04:41:56.852" v="4451" actId="21"/>
          <ac:spMkLst>
            <pc:docMk/>
            <pc:sldMk cId="1828550251" sldId="436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9T04:41:31.986" v="4450" actId="14100"/>
          <ac:spMkLst>
            <pc:docMk/>
            <pc:sldMk cId="1828550251" sldId="436"/>
            <ac:spMk id="4" creationId="{00000000-0000-0000-0000-000000000000}"/>
          </ac:spMkLst>
        </pc:spChg>
        <pc:spChg chg="mod">
          <ac:chgData name="hui xu" userId="70b675938bab3b5e" providerId="LiveId" clId="{AB88D9C3-C8A2-4E89-A02C-69F4F09F274C}" dt="2020-12-09T04:42:08.495" v="4467" actId="164"/>
          <ac:spMkLst>
            <pc:docMk/>
            <pc:sldMk cId="1828550251" sldId="436"/>
            <ac:spMk id="37" creationId="{00000000-0000-0000-0000-000000000000}"/>
          </ac:spMkLst>
        </pc:spChg>
        <pc:spChg chg="mod">
          <ac:chgData name="hui xu" userId="70b675938bab3b5e" providerId="LiveId" clId="{AB88D9C3-C8A2-4E89-A02C-69F4F09F274C}" dt="2020-12-09T04:42:08.495" v="4467" actId="164"/>
          <ac:spMkLst>
            <pc:docMk/>
            <pc:sldMk cId="1828550251" sldId="436"/>
            <ac:spMk id="38" creationId="{00000000-0000-0000-0000-000000000000}"/>
          </ac:spMkLst>
        </pc:spChg>
        <pc:grpChg chg="add mod">
          <ac:chgData name="hui xu" userId="70b675938bab3b5e" providerId="LiveId" clId="{AB88D9C3-C8A2-4E89-A02C-69F4F09F274C}" dt="2020-12-09T04:42:08.495" v="4467" actId="164"/>
          <ac:grpSpMkLst>
            <pc:docMk/>
            <pc:sldMk cId="1828550251" sldId="436"/>
            <ac:grpSpMk id="16" creationId="{D2518C62-9DEC-4DE0-9403-69FADFB88DD4}"/>
          </ac:grpSpMkLst>
        </pc:grpChg>
        <pc:picChg chg="mod">
          <ac:chgData name="hui xu" userId="70b675938bab3b5e" providerId="LiveId" clId="{AB88D9C3-C8A2-4E89-A02C-69F4F09F274C}" dt="2020-12-09T04:42:08.495" v="4467" actId="164"/>
          <ac:picMkLst>
            <pc:docMk/>
            <pc:sldMk cId="1828550251" sldId="436"/>
            <ac:picMk id="5" creationId="{00000000-0000-0000-0000-000000000000}"/>
          </ac:picMkLst>
        </pc:picChg>
        <pc:picChg chg="mod">
          <ac:chgData name="hui xu" userId="70b675938bab3b5e" providerId="LiveId" clId="{AB88D9C3-C8A2-4E89-A02C-69F4F09F274C}" dt="2020-12-09T04:42:08.495" v="4467" actId="164"/>
          <ac:picMkLst>
            <pc:docMk/>
            <pc:sldMk cId="1828550251" sldId="436"/>
            <ac:picMk id="6" creationId="{00000000-0000-0000-0000-000000000000}"/>
          </ac:picMkLst>
        </pc:picChg>
        <pc:picChg chg="mod">
          <ac:chgData name="hui xu" userId="70b675938bab3b5e" providerId="LiveId" clId="{AB88D9C3-C8A2-4E89-A02C-69F4F09F274C}" dt="2020-12-09T04:42:08.495" v="4467" actId="164"/>
          <ac:picMkLst>
            <pc:docMk/>
            <pc:sldMk cId="1828550251" sldId="436"/>
            <ac:picMk id="7" creationId="{00000000-0000-0000-0000-000000000000}"/>
          </ac:picMkLst>
        </pc:picChg>
        <pc:picChg chg="mod">
          <ac:chgData name="hui xu" userId="70b675938bab3b5e" providerId="LiveId" clId="{AB88D9C3-C8A2-4E89-A02C-69F4F09F274C}" dt="2020-12-09T04:42:08.495" v="4467" actId="164"/>
          <ac:picMkLst>
            <pc:docMk/>
            <pc:sldMk cId="1828550251" sldId="436"/>
            <ac:picMk id="8" creationId="{00000000-0000-0000-0000-000000000000}"/>
          </ac:picMkLst>
        </pc:picChg>
        <pc:picChg chg="mod">
          <ac:chgData name="hui xu" userId="70b675938bab3b5e" providerId="LiveId" clId="{AB88D9C3-C8A2-4E89-A02C-69F4F09F274C}" dt="2020-12-09T04:42:08.495" v="4467" actId="164"/>
          <ac:picMkLst>
            <pc:docMk/>
            <pc:sldMk cId="1828550251" sldId="436"/>
            <ac:picMk id="9" creationId="{00000000-0000-0000-0000-000000000000}"/>
          </ac:picMkLst>
        </pc:picChg>
        <pc:picChg chg="mod">
          <ac:chgData name="hui xu" userId="70b675938bab3b5e" providerId="LiveId" clId="{AB88D9C3-C8A2-4E89-A02C-69F4F09F274C}" dt="2020-12-09T04:42:08.495" v="4467" actId="164"/>
          <ac:picMkLst>
            <pc:docMk/>
            <pc:sldMk cId="1828550251" sldId="436"/>
            <ac:picMk id="10" creationId="{00000000-0000-0000-0000-000000000000}"/>
          </ac:picMkLst>
        </pc:picChg>
        <pc:picChg chg="mod">
          <ac:chgData name="hui xu" userId="70b675938bab3b5e" providerId="LiveId" clId="{AB88D9C3-C8A2-4E89-A02C-69F4F09F274C}" dt="2020-12-09T04:42:08.495" v="4467" actId="164"/>
          <ac:picMkLst>
            <pc:docMk/>
            <pc:sldMk cId="1828550251" sldId="436"/>
            <ac:picMk id="11" creationId="{00000000-0000-0000-0000-000000000000}"/>
          </ac:picMkLst>
        </pc:picChg>
        <pc:picChg chg="mod">
          <ac:chgData name="hui xu" userId="70b675938bab3b5e" providerId="LiveId" clId="{AB88D9C3-C8A2-4E89-A02C-69F4F09F274C}" dt="2020-12-09T04:42:08.495" v="4467" actId="164"/>
          <ac:picMkLst>
            <pc:docMk/>
            <pc:sldMk cId="1828550251" sldId="436"/>
            <ac:picMk id="12" creationId="{00000000-0000-0000-0000-000000000000}"/>
          </ac:picMkLst>
        </pc:picChg>
        <pc:picChg chg="mod">
          <ac:chgData name="hui xu" userId="70b675938bab3b5e" providerId="LiveId" clId="{AB88D9C3-C8A2-4E89-A02C-69F4F09F274C}" dt="2020-12-09T04:42:08.495" v="4467" actId="164"/>
          <ac:picMkLst>
            <pc:docMk/>
            <pc:sldMk cId="1828550251" sldId="436"/>
            <ac:picMk id="13" creationId="{00000000-0000-0000-0000-000000000000}"/>
          </ac:picMkLst>
        </pc:picChg>
        <pc:picChg chg="mod">
          <ac:chgData name="hui xu" userId="70b675938bab3b5e" providerId="LiveId" clId="{AB88D9C3-C8A2-4E89-A02C-69F4F09F274C}" dt="2020-12-09T04:42:08.495" v="4467" actId="164"/>
          <ac:picMkLst>
            <pc:docMk/>
            <pc:sldMk cId="1828550251" sldId="436"/>
            <ac:picMk id="14" creationId="{00000000-0000-0000-0000-000000000000}"/>
          </ac:picMkLst>
        </pc:picChg>
        <pc:picChg chg="mod">
          <ac:chgData name="hui xu" userId="70b675938bab3b5e" providerId="LiveId" clId="{AB88D9C3-C8A2-4E89-A02C-69F4F09F274C}" dt="2020-12-09T04:42:08.495" v="4467" actId="164"/>
          <ac:picMkLst>
            <pc:docMk/>
            <pc:sldMk cId="1828550251" sldId="436"/>
            <ac:picMk id="15" creationId="{00000000-0000-0000-0000-000000000000}"/>
          </ac:picMkLst>
        </pc:picChg>
        <pc:cxnChg chg="mod">
          <ac:chgData name="hui xu" userId="70b675938bab3b5e" providerId="LiveId" clId="{AB88D9C3-C8A2-4E89-A02C-69F4F09F274C}" dt="2020-12-09T04:42:08.495" v="4467" actId="164"/>
          <ac:cxnSpMkLst>
            <pc:docMk/>
            <pc:sldMk cId="1828550251" sldId="436"/>
            <ac:cxnSpMk id="17" creationId="{00000000-0000-0000-0000-000000000000}"/>
          </ac:cxnSpMkLst>
        </pc:cxnChg>
        <pc:cxnChg chg="mod">
          <ac:chgData name="hui xu" userId="70b675938bab3b5e" providerId="LiveId" clId="{AB88D9C3-C8A2-4E89-A02C-69F4F09F274C}" dt="2020-12-09T04:42:08.495" v="4467" actId="164"/>
          <ac:cxnSpMkLst>
            <pc:docMk/>
            <pc:sldMk cId="1828550251" sldId="436"/>
            <ac:cxnSpMk id="19" creationId="{00000000-0000-0000-0000-000000000000}"/>
          </ac:cxnSpMkLst>
        </pc:cxnChg>
        <pc:cxnChg chg="mod">
          <ac:chgData name="hui xu" userId="70b675938bab3b5e" providerId="LiveId" clId="{AB88D9C3-C8A2-4E89-A02C-69F4F09F274C}" dt="2020-12-09T04:42:08.495" v="4467" actId="164"/>
          <ac:cxnSpMkLst>
            <pc:docMk/>
            <pc:sldMk cId="1828550251" sldId="436"/>
            <ac:cxnSpMk id="22" creationId="{00000000-0000-0000-0000-000000000000}"/>
          </ac:cxnSpMkLst>
        </pc:cxnChg>
        <pc:cxnChg chg="mod">
          <ac:chgData name="hui xu" userId="70b675938bab3b5e" providerId="LiveId" clId="{AB88D9C3-C8A2-4E89-A02C-69F4F09F274C}" dt="2020-12-09T04:42:08.495" v="4467" actId="164"/>
          <ac:cxnSpMkLst>
            <pc:docMk/>
            <pc:sldMk cId="1828550251" sldId="436"/>
            <ac:cxnSpMk id="24" creationId="{00000000-0000-0000-0000-000000000000}"/>
          </ac:cxnSpMkLst>
        </pc:cxnChg>
        <pc:cxnChg chg="mod">
          <ac:chgData name="hui xu" userId="70b675938bab3b5e" providerId="LiveId" clId="{AB88D9C3-C8A2-4E89-A02C-69F4F09F274C}" dt="2020-12-09T04:42:08.495" v="4467" actId="164"/>
          <ac:cxnSpMkLst>
            <pc:docMk/>
            <pc:sldMk cId="1828550251" sldId="436"/>
            <ac:cxnSpMk id="26" creationId="{00000000-0000-0000-0000-000000000000}"/>
          </ac:cxnSpMkLst>
        </pc:cxnChg>
        <pc:cxnChg chg="mod">
          <ac:chgData name="hui xu" userId="70b675938bab3b5e" providerId="LiveId" clId="{AB88D9C3-C8A2-4E89-A02C-69F4F09F274C}" dt="2020-12-09T04:42:08.495" v="4467" actId="164"/>
          <ac:cxnSpMkLst>
            <pc:docMk/>
            <pc:sldMk cId="1828550251" sldId="436"/>
            <ac:cxnSpMk id="28" creationId="{00000000-0000-0000-0000-000000000000}"/>
          </ac:cxnSpMkLst>
        </pc:cxnChg>
        <pc:cxnChg chg="mod">
          <ac:chgData name="hui xu" userId="70b675938bab3b5e" providerId="LiveId" clId="{AB88D9C3-C8A2-4E89-A02C-69F4F09F274C}" dt="2020-12-09T04:42:08.495" v="4467" actId="164"/>
          <ac:cxnSpMkLst>
            <pc:docMk/>
            <pc:sldMk cId="1828550251" sldId="436"/>
            <ac:cxnSpMk id="30" creationId="{00000000-0000-0000-0000-000000000000}"/>
          </ac:cxnSpMkLst>
        </pc:cxnChg>
        <pc:cxnChg chg="mod">
          <ac:chgData name="hui xu" userId="70b675938bab3b5e" providerId="LiveId" clId="{AB88D9C3-C8A2-4E89-A02C-69F4F09F274C}" dt="2020-12-09T04:42:08.495" v="4467" actId="164"/>
          <ac:cxnSpMkLst>
            <pc:docMk/>
            <pc:sldMk cId="1828550251" sldId="436"/>
            <ac:cxnSpMk id="32" creationId="{00000000-0000-0000-0000-000000000000}"/>
          </ac:cxnSpMkLst>
        </pc:cxnChg>
        <pc:cxnChg chg="mod">
          <ac:chgData name="hui xu" userId="70b675938bab3b5e" providerId="LiveId" clId="{AB88D9C3-C8A2-4E89-A02C-69F4F09F274C}" dt="2020-12-09T04:42:08.495" v="4467" actId="164"/>
          <ac:cxnSpMkLst>
            <pc:docMk/>
            <pc:sldMk cId="1828550251" sldId="436"/>
            <ac:cxnSpMk id="34" creationId="{00000000-0000-0000-0000-000000000000}"/>
          </ac:cxnSpMkLst>
        </pc:cxnChg>
        <pc:cxnChg chg="mod">
          <ac:chgData name="hui xu" userId="70b675938bab3b5e" providerId="LiveId" clId="{AB88D9C3-C8A2-4E89-A02C-69F4F09F274C}" dt="2020-12-09T04:42:08.495" v="4467" actId="164"/>
          <ac:cxnSpMkLst>
            <pc:docMk/>
            <pc:sldMk cId="1828550251" sldId="436"/>
            <ac:cxnSpMk id="36" creationId="{00000000-0000-0000-0000-000000000000}"/>
          </ac:cxnSpMkLst>
        </pc:cxnChg>
      </pc:sldChg>
      <pc:sldChg chg="delSp modSp mod delAnim">
        <pc:chgData name="hui xu" userId="70b675938bab3b5e" providerId="LiveId" clId="{AB88D9C3-C8A2-4E89-A02C-69F4F09F274C}" dt="2020-12-09T05:10:05.327" v="6159" actId="20577"/>
        <pc:sldMkLst>
          <pc:docMk/>
          <pc:sldMk cId="2626791595" sldId="438"/>
        </pc:sldMkLst>
        <pc:spChg chg="mod">
          <ac:chgData name="hui xu" userId="70b675938bab3b5e" providerId="LiveId" clId="{AB88D9C3-C8A2-4E89-A02C-69F4F09F274C}" dt="2020-12-09T05:10:05.327" v="6159" actId="20577"/>
          <ac:spMkLst>
            <pc:docMk/>
            <pc:sldMk cId="2626791595" sldId="438"/>
            <ac:spMk id="4" creationId="{00000000-0000-0000-0000-000000000000}"/>
          </ac:spMkLst>
        </pc:spChg>
        <pc:grpChg chg="del mod">
          <ac:chgData name="hui xu" userId="70b675938bab3b5e" providerId="LiveId" clId="{AB88D9C3-C8A2-4E89-A02C-69F4F09F274C}" dt="2020-12-09T05:08:50.484" v="6026" actId="21"/>
          <ac:grpSpMkLst>
            <pc:docMk/>
            <pc:sldMk cId="2626791595" sldId="438"/>
            <ac:grpSpMk id="5" creationId="{00000000-0000-0000-0000-000000000000}"/>
          </ac:grpSpMkLst>
        </pc:grpChg>
      </pc:sldChg>
      <pc:sldChg chg="addSp delSp modSp mod delAnim modAnim">
        <pc:chgData name="hui xu" userId="70b675938bab3b5e" providerId="LiveId" clId="{AB88D9C3-C8A2-4E89-A02C-69F4F09F274C}" dt="2020-12-09T05:19:36.983" v="6998" actId="1076"/>
        <pc:sldMkLst>
          <pc:docMk/>
          <pc:sldMk cId="4005538342" sldId="439"/>
        </pc:sldMkLst>
        <pc:spChg chg="mod">
          <ac:chgData name="hui xu" userId="70b675938bab3b5e" providerId="LiveId" clId="{AB88D9C3-C8A2-4E89-A02C-69F4F09F274C}" dt="2020-12-09T04:58:14.585" v="5540" actId="20577"/>
          <ac:spMkLst>
            <pc:docMk/>
            <pc:sldMk cId="4005538342" sldId="439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9T05:05:01.952" v="5776" actId="20577"/>
          <ac:spMkLst>
            <pc:docMk/>
            <pc:sldMk cId="4005538342" sldId="439"/>
            <ac:spMk id="4" creationId="{00000000-0000-0000-0000-000000000000}"/>
          </ac:spMkLst>
        </pc:spChg>
        <pc:spChg chg="mod">
          <ac:chgData name="hui xu" userId="70b675938bab3b5e" providerId="LiveId" clId="{AB88D9C3-C8A2-4E89-A02C-69F4F09F274C}" dt="2020-12-09T05:19:36.983" v="6998" actId="1076"/>
          <ac:spMkLst>
            <pc:docMk/>
            <pc:sldMk cId="4005538342" sldId="439"/>
            <ac:spMk id="15" creationId="{00000000-0000-0000-0000-000000000000}"/>
          </ac:spMkLst>
        </pc:spChg>
        <pc:spChg chg="mod">
          <ac:chgData name="hui xu" userId="70b675938bab3b5e" providerId="LiveId" clId="{AB88D9C3-C8A2-4E89-A02C-69F4F09F274C}" dt="2020-12-09T05:19:25.098" v="6994" actId="2711"/>
          <ac:spMkLst>
            <pc:docMk/>
            <pc:sldMk cId="4005538342" sldId="439"/>
            <ac:spMk id="16" creationId="{00000000-0000-0000-0000-000000000000}"/>
          </ac:spMkLst>
        </pc:spChg>
        <pc:spChg chg="mod">
          <ac:chgData name="hui xu" userId="70b675938bab3b5e" providerId="LiveId" clId="{AB88D9C3-C8A2-4E89-A02C-69F4F09F274C}" dt="2020-12-09T05:19:25.098" v="6994" actId="2711"/>
          <ac:spMkLst>
            <pc:docMk/>
            <pc:sldMk cId="4005538342" sldId="439"/>
            <ac:spMk id="17" creationId="{00000000-0000-0000-0000-000000000000}"/>
          </ac:spMkLst>
        </pc:spChg>
        <pc:spChg chg="mod topLvl">
          <ac:chgData name="hui xu" userId="70b675938bab3b5e" providerId="LiveId" clId="{AB88D9C3-C8A2-4E89-A02C-69F4F09F274C}" dt="2020-12-09T05:00:20.901" v="5596" actId="14100"/>
          <ac:spMkLst>
            <pc:docMk/>
            <pc:sldMk cId="4005538342" sldId="439"/>
            <ac:spMk id="20" creationId="{00000000-0000-0000-0000-000000000000}"/>
          </ac:spMkLst>
        </pc:spChg>
        <pc:spChg chg="del mod topLvl">
          <ac:chgData name="hui xu" userId="70b675938bab3b5e" providerId="LiveId" clId="{AB88D9C3-C8A2-4E89-A02C-69F4F09F274C}" dt="2020-12-09T04:59:30.372" v="5547" actId="21"/>
          <ac:spMkLst>
            <pc:docMk/>
            <pc:sldMk cId="4005538342" sldId="439"/>
            <ac:spMk id="21" creationId="{00000000-0000-0000-0000-000000000000}"/>
          </ac:spMkLst>
        </pc:spChg>
        <pc:spChg chg="mod topLvl">
          <ac:chgData name="hui xu" userId="70b675938bab3b5e" providerId="LiveId" clId="{AB88D9C3-C8A2-4E89-A02C-69F4F09F274C}" dt="2020-12-09T05:01:48.307" v="5638" actId="1076"/>
          <ac:spMkLst>
            <pc:docMk/>
            <pc:sldMk cId="4005538342" sldId="439"/>
            <ac:spMk id="28" creationId="{00000000-0000-0000-0000-000000000000}"/>
          </ac:spMkLst>
        </pc:spChg>
        <pc:spChg chg="del mod topLvl">
          <ac:chgData name="hui xu" userId="70b675938bab3b5e" providerId="LiveId" clId="{AB88D9C3-C8A2-4E89-A02C-69F4F09F274C}" dt="2020-12-09T05:00:32.610" v="5599" actId="478"/>
          <ac:spMkLst>
            <pc:docMk/>
            <pc:sldMk cId="4005538342" sldId="439"/>
            <ac:spMk id="29" creationId="{00000000-0000-0000-0000-000000000000}"/>
          </ac:spMkLst>
        </pc:spChg>
        <pc:spChg chg="mod topLvl">
          <ac:chgData name="hui xu" userId="70b675938bab3b5e" providerId="LiveId" clId="{AB88D9C3-C8A2-4E89-A02C-69F4F09F274C}" dt="2020-12-09T05:02:03.615" v="5643" actId="14100"/>
          <ac:spMkLst>
            <pc:docMk/>
            <pc:sldMk cId="4005538342" sldId="439"/>
            <ac:spMk id="34" creationId="{00000000-0000-0000-0000-000000000000}"/>
          </ac:spMkLst>
        </pc:spChg>
        <pc:spChg chg="del mod topLvl">
          <ac:chgData name="hui xu" userId="70b675938bab3b5e" providerId="LiveId" clId="{AB88D9C3-C8A2-4E89-A02C-69F4F09F274C}" dt="2020-12-09T05:01:29.728" v="5627" actId="478"/>
          <ac:spMkLst>
            <pc:docMk/>
            <pc:sldMk cId="4005538342" sldId="439"/>
            <ac:spMk id="35" creationId="{00000000-0000-0000-0000-000000000000}"/>
          </ac:spMkLst>
        </pc:spChg>
        <pc:spChg chg="del mod topLvl">
          <ac:chgData name="hui xu" userId="70b675938bab3b5e" providerId="LiveId" clId="{AB88D9C3-C8A2-4E89-A02C-69F4F09F274C}" dt="2020-12-09T05:02:27.258" v="5644" actId="21"/>
          <ac:spMkLst>
            <pc:docMk/>
            <pc:sldMk cId="4005538342" sldId="439"/>
            <ac:spMk id="37" creationId="{00000000-0000-0000-0000-000000000000}"/>
          </ac:spMkLst>
        </pc:spChg>
        <pc:spChg chg="del mod topLvl">
          <ac:chgData name="hui xu" userId="70b675938bab3b5e" providerId="LiveId" clId="{AB88D9C3-C8A2-4E89-A02C-69F4F09F274C}" dt="2020-12-09T05:00:53.831" v="5606" actId="21"/>
          <ac:spMkLst>
            <pc:docMk/>
            <pc:sldMk cId="4005538342" sldId="439"/>
            <ac:spMk id="38" creationId="{00000000-0000-0000-0000-000000000000}"/>
          </ac:spMkLst>
        </pc:spChg>
        <pc:spChg chg="add del mod">
          <ac:chgData name="hui xu" userId="70b675938bab3b5e" providerId="LiveId" clId="{AB88D9C3-C8A2-4E89-A02C-69F4F09F274C}" dt="2020-12-09T05:01:04.309" v="5617"/>
          <ac:spMkLst>
            <pc:docMk/>
            <pc:sldMk cId="4005538342" sldId="439"/>
            <ac:spMk id="42" creationId="{60466B86-9409-4CEC-A5CF-64A4E0E588BC}"/>
          </ac:spMkLst>
        </pc:spChg>
        <pc:grpChg chg="del">
          <ac:chgData name="hui xu" userId="70b675938bab3b5e" providerId="LiveId" clId="{AB88D9C3-C8A2-4E89-A02C-69F4F09F274C}" dt="2020-12-09T04:59:30.372" v="5547" actId="21"/>
          <ac:grpSpMkLst>
            <pc:docMk/>
            <pc:sldMk cId="4005538342" sldId="439"/>
            <ac:grpSpMk id="19" creationId="{00000000-0000-0000-0000-000000000000}"/>
          </ac:grpSpMkLst>
        </pc:grpChg>
        <pc:grpChg chg="del">
          <ac:chgData name="hui xu" userId="70b675938bab3b5e" providerId="LiveId" clId="{AB88D9C3-C8A2-4E89-A02C-69F4F09F274C}" dt="2020-12-09T05:00:32.610" v="5599" actId="478"/>
          <ac:grpSpMkLst>
            <pc:docMk/>
            <pc:sldMk cId="4005538342" sldId="439"/>
            <ac:grpSpMk id="27" creationId="{00000000-0000-0000-0000-000000000000}"/>
          </ac:grpSpMkLst>
        </pc:grpChg>
        <pc:grpChg chg="del mod">
          <ac:chgData name="hui xu" userId="70b675938bab3b5e" providerId="LiveId" clId="{AB88D9C3-C8A2-4E89-A02C-69F4F09F274C}" dt="2020-12-09T05:01:29.728" v="5627" actId="478"/>
          <ac:grpSpMkLst>
            <pc:docMk/>
            <pc:sldMk cId="4005538342" sldId="439"/>
            <ac:grpSpMk id="33" creationId="{00000000-0000-0000-0000-000000000000}"/>
          </ac:grpSpMkLst>
        </pc:grpChg>
        <pc:grpChg chg="del mod">
          <ac:chgData name="hui xu" userId="70b675938bab3b5e" providerId="LiveId" clId="{AB88D9C3-C8A2-4E89-A02C-69F4F09F274C}" dt="2020-12-09T05:00:53.831" v="5606" actId="21"/>
          <ac:grpSpMkLst>
            <pc:docMk/>
            <pc:sldMk cId="4005538342" sldId="439"/>
            <ac:grpSpMk id="36" creationId="{00000000-0000-0000-0000-000000000000}"/>
          </ac:grpSpMkLst>
        </pc:grpChg>
      </pc:sldChg>
      <pc:sldChg chg="del">
        <pc:chgData name="hui xu" userId="70b675938bab3b5e" providerId="LiveId" clId="{AB88D9C3-C8A2-4E89-A02C-69F4F09F274C}" dt="2020-12-09T05:47:13.624" v="9653" actId="2696"/>
        <pc:sldMkLst>
          <pc:docMk/>
          <pc:sldMk cId="2222692182" sldId="441"/>
        </pc:sldMkLst>
      </pc:sldChg>
      <pc:sldChg chg="modSp mod">
        <pc:chgData name="hui xu" userId="70b675938bab3b5e" providerId="LiveId" clId="{AB88D9C3-C8A2-4E89-A02C-69F4F09F274C}" dt="2020-12-09T05:46:48.365" v="9644" actId="20577"/>
        <pc:sldMkLst>
          <pc:docMk/>
          <pc:sldMk cId="707300793" sldId="442"/>
        </pc:sldMkLst>
        <pc:spChg chg="mod">
          <ac:chgData name="hui xu" userId="70b675938bab3b5e" providerId="LiveId" clId="{AB88D9C3-C8A2-4E89-A02C-69F4F09F274C}" dt="2020-12-09T05:43:29.215" v="9238" actId="20577"/>
          <ac:spMkLst>
            <pc:docMk/>
            <pc:sldMk cId="707300793" sldId="442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9T05:46:48.365" v="9644" actId="20577"/>
          <ac:spMkLst>
            <pc:docMk/>
            <pc:sldMk cId="707300793" sldId="442"/>
            <ac:spMk id="4" creationId="{00000000-0000-0000-0000-000000000000}"/>
          </ac:spMkLst>
        </pc:spChg>
      </pc:sldChg>
      <pc:sldChg chg="addSp delSp modSp mod delAnim">
        <pc:chgData name="hui xu" userId="70b675938bab3b5e" providerId="LiveId" clId="{AB88D9C3-C8A2-4E89-A02C-69F4F09F274C}" dt="2020-12-09T05:37:13.312" v="8556" actId="14100"/>
        <pc:sldMkLst>
          <pc:docMk/>
          <pc:sldMk cId="262415390" sldId="443"/>
        </pc:sldMkLst>
        <pc:spChg chg="mod">
          <ac:chgData name="hui xu" userId="70b675938bab3b5e" providerId="LiveId" clId="{AB88D9C3-C8A2-4E89-A02C-69F4F09F274C}" dt="2020-12-09T05:34:49.141" v="8462" actId="20577"/>
          <ac:spMkLst>
            <pc:docMk/>
            <pc:sldMk cId="262415390" sldId="443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9T05:37:13.312" v="8556" actId="14100"/>
          <ac:spMkLst>
            <pc:docMk/>
            <pc:sldMk cId="262415390" sldId="443"/>
            <ac:spMk id="4" creationId="{00000000-0000-0000-0000-000000000000}"/>
          </ac:spMkLst>
        </pc:spChg>
        <pc:spChg chg="mod">
          <ac:chgData name="hui xu" userId="70b675938bab3b5e" providerId="LiveId" clId="{AB88D9C3-C8A2-4E89-A02C-69F4F09F274C}" dt="2020-12-09T05:36:17.298" v="8505" actId="1076"/>
          <ac:spMkLst>
            <pc:docMk/>
            <pc:sldMk cId="262415390" sldId="443"/>
            <ac:spMk id="6" creationId="{00000000-0000-0000-0000-000000000000}"/>
          </ac:spMkLst>
        </pc:spChg>
        <pc:spChg chg="mod topLvl">
          <ac:chgData name="hui xu" userId="70b675938bab3b5e" providerId="LiveId" clId="{AB88D9C3-C8A2-4E89-A02C-69F4F09F274C}" dt="2020-12-09T05:35:23.303" v="8470" actId="2711"/>
          <ac:spMkLst>
            <pc:docMk/>
            <pc:sldMk cId="262415390" sldId="443"/>
            <ac:spMk id="41" creationId="{00000000-0000-0000-0000-000000000000}"/>
          </ac:spMkLst>
        </pc:spChg>
        <pc:spChg chg="del mod topLvl">
          <ac:chgData name="hui xu" userId="70b675938bab3b5e" providerId="LiveId" clId="{AB88D9C3-C8A2-4E89-A02C-69F4F09F274C}" dt="2020-12-09T05:35:05.529" v="8464" actId="478"/>
          <ac:spMkLst>
            <pc:docMk/>
            <pc:sldMk cId="262415390" sldId="443"/>
            <ac:spMk id="42" creationId="{00000000-0000-0000-0000-000000000000}"/>
          </ac:spMkLst>
        </pc:spChg>
        <pc:spChg chg="add del">
          <ac:chgData name="hui xu" userId="70b675938bab3b5e" providerId="LiveId" clId="{AB88D9C3-C8A2-4E89-A02C-69F4F09F274C}" dt="2020-12-09T05:35:30.840" v="8474" actId="22"/>
          <ac:spMkLst>
            <pc:docMk/>
            <pc:sldMk cId="262415390" sldId="443"/>
            <ac:spMk id="50" creationId="{5B639805-FADE-4D8F-ADDB-898F5188EC9F}"/>
          </ac:spMkLst>
        </pc:spChg>
        <pc:spChg chg="mod topLvl">
          <ac:chgData name="hui xu" userId="70b675938bab3b5e" providerId="LiveId" clId="{AB88D9C3-C8A2-4E89-A02C-69F4F09F274C}" dt="2020-12-09T05:35:57.531" v="8489"/>
          <ac:spMkLst>
            <pc:docMk/>
            <pc:sldMk cId="262415390" sldId="443"/>
            <ac:spMk id="54" creationId="{00000000-0000-0000-0000-000000000000}"/>
          </ac:spMkLst>
        </pc:spChg>
        <pc:spChg chg="del mod topLvl">
          <ac:chgData name="hui xu" userId="70b675938bab3b5e" providerId="LiveId" clId="{AB88D9C3-C8A2-4E89-A02C-69F4F09F274C}" dt="2020-12-09T05:35:56.062" v="8488" actId="478"/>
          <ac:spMkLst>
            <pc:docMk/>
            <pc:sldMk cId="262415390" sldId="443"/>
            <ac:spMk id="55" creationId="{00000000-0000-0000-0000-000000000000}"/>
          </ac:spMkLst>
        </pc:spChg>
        <pc:spChg chg="add del">
          <ac:chgData name="hui xu" userId="70b675938bab3b5e" providerId="LiveId" clId="{AB88D9C3-C8A2-4E89-A02C-69F4F09F274C}" dt="2020-12-09T05:35:34.161" v="8476" actId="22"/>
          <ac:spMkLst>
            <pc:docMk/>
            <pc:sldMk cId="262415390" sldId="443"/>
            <ac:spMk id="56" creationId="{F37EBE63-A326-40C8-B4B4-CFD450F2EE2C}"/>
          </ac:spMkLst>
        </pc:spChg>
        <pc:grpChg chg="del">
          <ac:chgData name="hui xu" userId="70b675938bab3b5e" providerId="LiveId" clId="{AB88D9C3-C8A2-4E89-A02C-69F4F09F274C}" dt="2020-12-09T05:35:05.529" v="8464" actId="478"/>
          <ac:grpSpMkLst>
            <pc:docMk/>
            <pc:sldMk cId="262415390" sldId="443"/>
            <ac:grpSpMk id="40" creationId="{00000000-0000-0000-0000-000000000000}"/>
          </ac:grpSpMkLst>
        </pc:grpChg>
        <pc:grpChg chg="del">
          <ac:chgData name="hui xu" userId="70b675938bab3b5e" providerId="LiveId" clId="{AB88D9C3-C8A2-4E89-A02C-69F4F09F274C}" dt="2020-12-09T05:35:56.062" v="8488" actId="478"/>
          <ac:grpSpMkLst>
            <pc:docMk/>
            <pc:sldMk cId="262415390" sldId="443"/>
            <ac:grpSpMk id="53" creationId="{00000000-0000-0000-0000-000000000000}"/>
          </ac:grpSpMkLst>
        </pc:grpChg>
      </pc:sldChg>
      <pc:sldChg chg="modSp del mod">
        <pc:chgData name="hui xu" userId="70b675938bab3b5e" providerId="LiveId" clId="{AB88D9C3-C8A2-4E89-A02C-69F4F09F274C}" dt="2020-12-11T06:13:22.807" v="10480" actId="2696"/>
        <pc:sldMkLst>
          <pc:docMk/>
          <pc:sldMk cId="694091654" sldId="445"/>
        </pc:sldMkLst>
        <pc:spChg chg="mod">
          <ac:chgData name="hui xu" userId="70b675938bab3b5e" providerId="LiveId" clId="{AB88D9C3-C8A2-4E89-A02C-69F4F09F274C}" dt="2020-12-09T05:34:35.298" v="8443" actId="20577"/>
          <ac:spMkLst>
            <pc:docMk/>
            <pc:sldMk cId="694091654" sldId="445"/>
            <ac:spMk id="2" creationId="{00000000-0000-0000-0000-000000000000}"/>
          </ac:spMkLst>
        </pc:spChg>
      </pc:sldChg>
      <pc:sldChg chg="modSp del mod">
        <pc:chgData name="hui xu" userId="70b675938bab3b5e" providerId="LiveId" clId="{AB88D9C3-C8A2-4E89-A02C-69F4F09F274C}" dt="2020-12-09T04:42:57.987" v="4492" actId="2696"/>
        <pc:sldMkLst>
          <pc:docMk/>
          <pc:sldMk cId="3409296480" sldId="446"/>
        </pc:sldMkLst>
        <pc:spChg chg="mod">
          <ac:chgData name="hui xu" userId="70b675938bab3b5e" providerId="LiveId" clId="{AB88D9C3-C8A2-4E89-A02C-69F4F09F274C}" dt="2020-12-09T04:42:18.215" v="4478" actId="20577"/>
          <ac:spMkLst>
            <pc:docMk/>
            <pc:sldMk cId="3409296480" sldId="446"/>
            <ac:spMk id="5" creationId="{00000000-0000-0000-0000-000000000000}"/>
          </ac:spMkLst>
        </pc:spChg>
        <pc:spChg chg="mod">
          <ac:chgData name="hui xu" userId="70b675938bab3b5e" providerId="LiveId" clId="{AB88D9C3-C8A2-4E89-A02C-69F4F09F274C}" dt="2020-12-09T04:42:45.914" v="4491" actId="14"/>
          <ac:spMkLst>
            <pc:docMk/>
            <pc:sldMk cId="3409296480" sldId="446"/>
            <ac:spMk id="6" creationId="{00000000-0000-0000-0000-000000000000}"/>
          </ac:spMkLst>
        </pc:spChg>
      </pc:sldChg>
      <pc:sldChg chg="modSp mod modAnim chgLayout">
        <pc:chgData name="hui xu" userId="70b675938bab3b5e" providerId="LiveId" clId="{AB88D9C3-C8A2-4E89-A02C-69F4F09F274C}" dt="2020-12-09T05:14:46.553" v="6714" actId="20577"/>
        <pc:sldMkLst>
          <pc:docMk/>
          <pc:sldMk cId="1183683145" sldId="447"/>
        </pc:sldMkLst>
        <pc:spChg chg="mod ord">
          <ac:chgData name="hui xu" userId="70b675938bab3b5e" providerId="LiveId" clId="{AB88D9C3-C8A2-4E89-A02C-69F4F09F274C}" dt="2020-12-09T05:10:40.938" v="6215" actId="700"/>
          <ac:spMkLst>
            <pc:docMk/>
            <pc:sldMk cId="1183683145" sldId="447"/>
            <ac:spMk id="2" creationId="{00000000-0000-0000-0000-000000000000}"/>
          </ac:spMkLst>
        </pc:spChg>
        <pc:spChg chg="mod ord">
          <ac:chgData name="hui xu" userId="70b675938bab3b5e" providerId="LiveId" clId="{AB88D9C3-C8A2-4E89-A02C-69F4F09F274C}" dt="2020-12-09T05:10:40.938" v="6215" actId="700"/>
          <ac:spMkLst>
            <pc:docMk/>
            <pc:sldMk cId="1183683145" sldId="447"/>
            <ac:spMk id="3" creationId="{00000000-0000-0000-0000-000000000000}"/>
          </ac:spMkLst>
        </pc:spChg>
        <pc:spChg chg="mod ord">
          <ac:chgData name="hui xu" userId="70b675938bab3b5e" providerId="LiveId" clId="{AB88D9C3-C8A2-4E89-A02C-69F4F09F274C}" dt="2020-12-09T05:14:46.553" v="6714" actId="20577"/>
          <ac:spMkLst>
            <pc:docMk/>
            <pc:sldMk cId="1183683145" sldId="447"/>
            <ac:spMk id="4" creationId="{00000000-0000-0000-0000-000000000000}"/>
          </ac:spMkLst>
        </pc:spChg>
      </pc:sldChg>
      <pc:sldChg chg="addSp delSp modSp mod addAnim delAnim">
        <pc:chgData name="hui xu" userId="70b675938bab3b5e" providerId="LiveId" clId="{AB88D9C3-C8A2-4E89-A02C-69F4F09F274C}" dt="2020-12-17T11:59:42.877" v="12128" actId="2711"/>
        <pc:sldMkLst>
          <pc:docMk/>
          <pc:sldMk cId="400532009" sldId="448"/>
        </pc:sldMkLst>
        <pc:spChg chg="mod">
          <ac:chgData name="hui xu" userId="70b675938bab3b5e" providerId="LiveId" clId="{AB88D9C3-C8A2-4E89-A02C-69F4F09F274C}" dt="2020-12-09T04:54:57.886" v="5432" actId="20577"/>
          <ac:spMkLst>
            <pc:docMk/>
            <pc:sldMk cId="400532009" sldId="448"/>
            <ac:spMk id="2" creationId="{00000000-0000-0000-0000-000000000000}"/>
          </ac:spMkLst>
        </pc:spChg>
        <pc:spChg chg="del mod">
          <ac:chgData name="hui xu" userId="70b675938bab3b5e" providerId="LiveId" clId="{AB88D9C3-C8A2-4E89-A02C-69F4F09F274C}" dt="2020-12-09T04:54:41.849" v="5397" actId="21"/>
          <ac:spMkLst>
            <pc:docMk/>
            <pc:sldMk cId="400532009" sldId="448"/>
            <ac:spMk id="4" creationId="{00000000-0000-0000-0000-000000000000}"/>
          </ac:spMkLst>
        </pc:spChg>
        <pc:spChg chg="mod">
          <ac:chgData name="hui xu" userId="70b675938bab3b5e" providerId="LiveId" clId="{AB88D9C3-C8A2-4E89-A02C-69F4F09F274C}" dt="2020-12-17T11:59:42.877" v="12128" actId="2711"/>
          <ac:spMkLst>
            <pc:docMk/>
            <pc:sldMk cId="400532009" sldId="448"/>
            <ac:spMk id="7" creationId="{00000000-0000-0000-0000-000000000000}"/>
          </ac:spMkLst>
        </pc:spChg>
        <pc:spChg chg="add del mod">
          <ac:chgData name="hui xu" userId="70b675938bab3b5e" providerId="LiveId" clId="{AB88D9C3-C8A2-4E89-A02C-69F4F09F274C}" dt="2020-12-09T04:54:43.415" v="5398" actId="21"/>
          <ac:spMkLst>
            <pc:docMk/>
            <pc:sldMk cId="400532009" sldId="448"/>
            <ac:spMk id="9" creationId="{9AAAA351-EB2A-4FA2-B082-F39127CBEBCF}"/>
          </ac:spMkLst>
        </pc:spChg>
        <pc:spChg chg="mod topLvl">
          <ac:chgData name="hui xu" userId="70b675938bab3b5e" providerId="LiveId" clId="{AB88D9C3-C8A2-4E89-A02C-69F4F09F274C}" dt="2020-12-09T04:57:05.495" v="5521" actId="14100"/>
          <ac:spMkLst>
            <pc:docMk/>
            <pc:sldMk cId="400532009" sldId="448"/>
            <ac:spMk id="16" creationId="{00000000-0000-0000-0000-000000000000}"/>
          </ac:spMkLst>
        </pc:spChg>
        <pc:spChg chg="del mod topLvl">
          <ac:chgData name="hui xu" userId="70b675938bab3b5e" providerId="LiveId" clId="{AB88D9C3-C8A2-4E89-A02C-69F4F09F274C}" dt="2020-12-09T04:55:46.587" v="5458" actId="21"/>
          <ac:spMkLst>
            <pc:docMk/>
            <pc:sldMk cId="400532009" sldId="448"/>
            <ac:spMk id="17" creationId="{00000000-0000-0000-0000-000000000000}"/>
          </ac:spMkLst>
        </pc:spChg>
        <pc:spChg chg="mod">
          <ac:chgData name="hui xu" userId="70b675938bab3b5e" providerId="LiveId" clId="{AB88D9C3-C8A2-4E89-A02C-69F4F09F274C}" dt="2020-12-17T11:59:42.877" v="12128" actId="2711"/>
          <ac:spMkLst>
            <pc:docMk/>
            <pc:sldMk cId="400532009" sldId="448"/>
            <ac:spMk id="18" creationId="{00000000-0000-0000-0000-000000000000}"/>
          </ac:spMkLst>
        </pc:spChg>
        <pc:spChg chg="mod">
          <ac:chgData name="hui xu" userId="70b675938bab3b5e" providerId="LiveId" clId="{AB88D9C3-C8A2-4E89-A02C-69F4F09F274C}" dt="2020-12-17T11:59:42.877" v="12128" actId="2711"/>
          <ac:spMkLst>
            <pc:docMk/>
            <pc:sldMk cId="400532009" sldId="448"/>
            <ac:spMk id="19" creationId="{00000000-0000-0000-0000-000000000000}"/>
          </ac:spMkLst>
        </pc:spChg>
        <pc:spChg chg="mod">
          <ac:chgData name="hui xu" userId="70b675938bab3b5e" providerId="LiveId" clId="{AB88D9C3-C8A2-4E89-A02C-69F4F09F274C}" dt="2020-12-17T11:59:42.877" v="12128" actId="2711"/>
          <ac:spMkLst>
            <pc:docMk/>
            <pc:sldMk cId="400532009" sldId="448"/>
            <ac:spMk id="20" creationId="{00000000-0000-0000-0000-000000000000}"/>
          </ac:spMkLst>
        </pc:spChg>
        <pc:spChg chg="mod">
          <ac:chgData name="hui xu" userId="70b675938bab3b5e" providerId="LiveId" clId="{AB88D9C3-C8A2-4E89-A02C-69F4F09F274C}" dt="2020-12-17T11:59:42.877" v="12128" actId="2711"/>
          <ac:spMkLst>
            <pc:docMk/>
            <pc:sldMk cId="400532009" sldId="448"/>
            <ac:spMk id="21" creationId="{00000000-0000-0000-0000-000000000000}"/>
          </ac:spMkLst>
        </pc:spChg>
        <pc:spChg chg="mod">
          <ac:chgData name="hui xu" userId="70b675938bab3b5e" providerId="LiveId" clId="{AB88D9C3-C8A2-4E89-A02C-69F4F09F274C}" dt="2020-12-17T11:59:42.877" v="12128" actId="2711"/>
          <ac:spMkLst>
            <pc:docMk/>
            <pc:sldMk cId="400532009" sldId="448"/>
            <ac:spMk id="22" creationId="{00000000-0000-0000-0000-000000000000}"/>
          </ac:spMkLst>
        </pc:spChg>
        <pc:spChg chg="mod">
          <ac:chgData name="hui xu" userId="70b675938bab3b5e" providerId="LiveId" clId="{AB88D9C3-C8A2-4E89-A02C-69F4F09F274C}" dt="2020-12-17T11:59:42.877" v="12128" actId="2711"/>
          <ac:spMkLst>
            <pc:docMk/>
            <pc:sldMk cId="400532009" sldId="448"/>
            <ac:spMk id="23" creationId="{00000000-0000-0000-0000-000000000000}"/>
          </ac:spMkLst>
        </pc:spChg>
        <pc:spChg chg="mod">
          <ac:chgData name="hui xu" userId="70b675938bab3b5e" providerId="LiveId" clId="{AB88D9C3-C8A2-4E89-A02C-69F4F09F274C}" dt="2020-12-17T11:59:42.877" v="12128" actId="2711"/>
          <ac:spMkLst>
            <pc:docMk/>
            <pc:sldMk cId="400532009" sldId="448"/>
            <ac:spMk id="24" creationId="{00000000-0000-0000-0000-000000000000}"/>
          </ac:spMkLst>
        </pc:spChg>
        <pc:spChg chg="mod">
          <ac:chgData name="hui xu" userId="70b675938bab3b5e" providerId="LiveId" clId="{AB88D9C3-C8A2-4E89-A02C-69F4F09F274C}" dt="2020-12-17T11:59:42.877" v="12128" actId="2711"/>
          <ac:spMkLst>
            <pc:docMk/>
            <pc:sldMk cId="400532009" sldId="448"/>
            <ac:spMk id="25" creationId="{00000000-0000-0000-0000-000000000000}"/>
          </ac:spMkLst>
        </pc:spChg>
        <pc:spChg chg="mod">
          <ac:chgData name="hui xu" userId="70b675938bab3b5e" providerId="LiveId" clId="{AB88D9C3-C8A2-4E89-A02C-69F4F09F274C}" dt="2020-12-17T11:59:42.877" v="12128" actId="2711"/>
          <ac:spMkLst>
            <pc:docMk/>
            <pc:sldMk cId="400532009" sldId="448"/>
            <ac:spMk id="27" creationId="{00000000-0000-0000-0000-000000000000}"/>
          </ac:spMkLst>
        </pc:spChg>
        <pc:spChg chg="mod">
          <ac:chgData name="hui xu" userId="70b675938bab3b5e" providerId="LiveId" clId="{AB88D9C3-C8A2-4E89-A02C-69F4F09F274C}" dt="2020-12-17T11:59:42.877" v="12128" actId="2711"/>
          <ac:spMkLst>
            <pc:docMk/>
            <pc:sldMk cId="400532009" sldId="448"/>
            <ac:spMk id="28" creationId="{00000000-0000-0000-0000-000000000000}"/>
          </ac:spMkLst>
        </pc:spChg>
        <pc:spChg chg="mod">
          <ac:chgData name="hui xu" userId="70b675938bab3b5e" providerId="LiveId" clId="{AB88D9C3-C8A2-4E89-A02C-69F4F09F274C}" dt="2020-12-17T11:59:42.877" v="12128" actId="2711"/>
          <ac:spMkLst>
            <pc:docMk/>
            <pc:sldMk cId="400532009" sldId="448"/>
            <ac:spMk id="29" creationId="{00000000-0000-0000-0000-000000000000}"/>
          </ac:spMkLst>
        </pc:spChg>
        <pc:spChg chg="mod">
          <ac:chgData name="hui xu" userId="70b675938bab3b5e" providerId="LiveId" clId="{AB88D9C3-C8A2-4E89-A02C-69F4F09F274C}" dt="2020-12-17T11:59:42.877" v="12128" actId="2711"/>
          <ac:spMkLst>
            <pc:docMk/>
            <pc:sldMk cId="400532009" sldId="448"/>
            <ac:spMk id="31" creationId="{00000000-0000-0000-0000-000000000000}"/>
          </ac:spMkLst>
        </pc:spChg>
        <pc:spChg chg="mod">
          <ac:chgData name="hui xu" userId="70b675938bab3b5e" providerId="LiveId" clId="{AB88D9C3-C8A2-4E89-A02C-69F4F09F274C}" dt="2020-12-17T11:59:42.877" v="12128" actId="2711"/>
          <ac:spMkLst>
            <pc:docMk/>
            <pc:sldMk cId="400532009" sldId="448"/>
            <ac:spMk id="34" creationId="{00000000-0000-0000-0000-000000000000}"/>
          </ac:spMkLst>
        </pc:spChg>
        <pc:spChg chg="mod">
          <ac:chgData name="hui xu" userId="70b675938bab3b5e" providerId="LiveId" clId="{AB88D9C3-C8A2-4E89-A02C-69F4F09F274C}" dt="2020-12-17T11:59:42.877" v="12128" actId="2711"/>
          <ac:spMkLst>
            <pc:docMk/>
            <pc:sldMk cId="400532009" sldId="448"/>
            <ac:spMk id="35" creationId="{00000000-0000-0000-0000-000000000000}"/>
          </ac:spMkLst>
        </pc:spChg>
        <pc:spChg chg="mod topLvl">
          <ac:chgData name="hui xu" userId="70b675938bab3b5e" providerId="LiveId" clId="{AB88D9C3-C8A2-4E89-A02C-69F4F09F274C}" dt="2020-12-09T04:57:11.353" v="5523" actId="14100"/>
          <ac:spMkLst>
            <pc:docMk/>
            <pc:sldMk cId="400532009" sldId="448"/>
            <ac:spMk id="37" creationId="{00000000-0000-0000-0000-000000000000}"/>
          </ac:spMkLst>
        </pc:spChg>
        <pc:spChg chg="del mod topLvl">
          <ac:chgData name="hui xu" userId="70b675938bab3b5e" providerId="LiveId" clId="{AB88D9C3-C8A2-4E89-A02C-69F4F09F274C}" dt="2020-12-09T04:55:09.212" v="5447" actId="478"/>
          <ac:spMkLst>
            <pc:docMk/>
            <pc:sldMk cId="400532009" sldId="448"/>
            <ac:spMk id="38" creationId="{00000000-0000-0000-0000-000000000000}"/>
          </ac:spMkLst>
        </pc:spChg>
        <pc:spChg chg="mod">
          <ac:chgData name="hui xu" userId="70b675938bab3b5e" providerId="LiveId" clId="{AB88D9C3-C8A2-4E89-A02C-69F4F09F274C}" dt="2020-12-17T11:59:42.877" v="12128" actId="2711"/>
          <ac:spMkLst>
            <pc:docMk/>
            <pc:sldMk cId="400532009" sldId="448"/>
            <ac:spMk id="39" creationId="{00000000-0000-0000-0000-000000000000}"/>
          </ac:spMkLst>
        </pc:spChg>
        <pc:spChg chg="mod">
          <ac:chgData name="hui xu" userId="70b675938bab3b5e" providerId="LiveId" clId="{AB88D9C3-C8A2-4E89-A02C-69F4F09F274C}" dt="2020-12-17T11:59:42.877" v="12128" actId="2711"/>
          <ac:spMkLst>
            <pc:docMk/>
            <pc:sldMk cId="400532009" sldId="448"/>
            <ac:spMk id="40" creationId="{00000000-0000-0000-0000-000000000000}"/>
          </ac:spMkLst>
        </pc:spChg>
        <pc:spChg chg="mod topLvl">
          <ac:chgData name="hui xu" userId="70b675938bab3b5e" providerId="LiveId" clId="{AB88D9C3-C8A2-4E89-A02C-69F4F09F274C}" dt="2020-12-09T04:57:15.960" v="5525" actId="14100"/>
          <ac:spMkLst>
            <pc:docMk/>
            <pc:sldMk cId="400532009" sldId="448"/>
            <ac:spMk id="42" creationId="{00000000-0000-0000-0000-000000000000}"/>
          </ac:spMkLst>
        </pc:spChg>
        <pc:spChg chg="del mod topLvl">
          <ac:chgData name="hui xu" userId="70b675938bab3b5e" providerId="LiveId" clId="{AB88D9C3-C8A2-4E89-A02C-69F4F09F274C}" dt="2020-12-09T04:55:58.054" v="5487" actId="21"/>
          <ac:spMkLst>
            <pc:docMk/>
            <pc:sldMk cId="400532009" sldId="448"/>
            <ac:spMk id="43" creationId="{00000000-0000-0000-0000-000000000000}"/>
          </ac:spMkLst>
        </pc:spChg>
        <pc:grpChg chg="add del mod">
          <ac:chgData name="hui xu" userId="70b675938bab3b5e" providerId="LiveId" clId="{AB88D9C3-C8A2-4E89-A02C-69F4F09F274C}" dt="2020-12-09T04:55:46.587" v="5458" actId="21"/>
          <ac:grpSpMkLst>
            <pc:docMk/>
            <pc:sldMk cId="400532009" sldId="448"/>
            <ac:grpSpMk id="15" creationId="{00000000-0000-0000-0000-000000000000}"/>
          </ac:grpSpMkLst>
        </pc:grpChg>
        <pc:grpChg chg="mod">
          <ac:chgData name="hui xu" userId="70b675938bab3b5e" providerId="LiveId" clId="{AB88D9C3-C8A2-4E89-A02C-69F4F09F274C}" dt="2020-12-17T11:59:42.877" v="12128" actId="2711"/>
          <ac:grpSpMkLst>
            <pc:docMk/>
            <pc:sldMk cId="400532009" sldId="448"/>
            <ac:grpSpMk id="30" creationId="{00000000-0000-0000-0000-000000000000}"/>
          </ac:grpSpMkLst>
        </pc:grpChg>
        <pc:grpChg chg="del mod">
          <ac:chgData name="hui xu" userId="70b675938bab3b5e" providerId="LiveId" clId="{AB88D9C3-C8A2-4E89-A02C-69F4F09F274C}" dt="2020-12-09T04:55:09.212" v="5447" actId="478"/>
          <ac:grpSpMkLst>
            <pc:docMk/>
            <pc:sldMk cId="400532009" sldId="448"/>
            <ac:grpSpMk id="36" creationId="{00000000-0000-0000-0000-000000000000}"/>
          </ac:grpSpMkLst>
        </pc:grpChg>
        <pc:grpChg chg="del mod">
          <ac:chgData name="hui xu" userId="70b675938bab3b5e" providerId="LiveId" clId="{AB88D9C3-C8A2-4E89-A02C-69F4F09F274C}" dt="2020-12-09T04:55:58.054" v="5487" actId="21"/>
          <ac:grpSpMkLst>
            <pc:docMk/>
            <pc:sldMk cId="400532009" sldId="448"/>
            <ac:grpSpMk id="41" creationId="{00000000-0000-0000-0000-000000000000}"/>
          </ac:grpSpMkLst>
        </pc:grpChg>
        <pc:grpChg chg="mod">
          <ac:chgData name="hui xu" userId="70b675938bab3b5e" providerId="LiveId" clId="{AB88D9C3-C8A2-4E89-A02C-69F4F09F274C}" dt="2020-12-17T11:59:42.877" v="12128" actId="2711"/>
          <ac:grpSpMkLst>
            <pc:docMk/>
            <pc:sldMk cId="400532009" sldId="448"/>
            <ac:grpSpMk id="47" creationId="{00000000-0000-0000-0000-000000000000}"/>
          </ac:grpSpMkLst>
        </pc:grpChg>
        <pc:grpChg chg="mod">
          <ac:chgData name="hui xu" userId="70b675938bab3b5e" providerId="LiveId" clId="{AB88D9C3-C8A2-4E89-A02C-69F4F09F274C}" dt="2020-12-17T11:59:42.877" v="12128" actId="2711"/>
          <ac:grpSpMkLst>
            <pc:docMk/>
            <pc:sldMk cId="400532009" sldId="448"/>
            <ac:grpSpMk id="50" creationId="{00000000-0000-0000-0000-000000000000}"/>
          </ac:grpSpMkLst>
        </pc:grpChg>
        <pc:grpChg chg="mod">
          <ac:chgData name="hui xu" userId="70b675938bab3b5e" providerId="LiveId" clId="{AB88D9C3-C8A2-4E89-A02C-69F4F09F274C}" dt="2020-12-17T11:59:42.877" v="12128" actId="2711"/>
          <ac:grpSpMkLst>
            <pc:docMk/>
            <pc:sldMk cId="400532009" sldId="448"/>
            <ac:grpSpMk id="53" creationId="{00000000-0000-0000-0000-000000000000}"/>
          </ac:grpSpMkLst>
        </pc:grpChg>
        <pc:grpChg chg="mod">
          <ac:chgData name="hui xu" userId="70b675938bab3b5e" providerId="LiveId" clId="{AB88D9C3-C8A2-4E89-A02C-69F4F09F274C}" dt="2020-12-17T11:59:42.877" v="12128" actId="2711"/>
          <ac:grpSpMkLst>
            <pc:docMk/>
            <pc:sldMk cId="400532009" sldId="448"/>
            <ac:grpSpMk id="56" creationId="{00000000-0000-0000-0000-000000000000}"/>
          </ac:grpSpMkLst>
        </pc:grpChg>
        <pc:grpChg chg="mod">
          <ac:chgData name="hui xu" userId="70b675938bab3b5e" providerId="LiveId" clId="{AB88D9C3-C8A2-4E89-A02C-69F4F09F274C}" dt="2020-12-17T11:59:42.877" v="12128" actId="2711"/>
          <ac:grpSpMkLst>
            <pc:docMk/>
            <pc:sldMk cId="400532009" sldId="448"/>
            <ac:grpSpMk id="59" creationId="{00000000-0000-0000-0000-000000000000}"/>
          </ac:grpSpMkLst>
        </pc:grpChg>
        <pc:grpChg chg="mod">
          <ac:chgData name="hui xu" userId="70b675938bab3b5e" providerId="LiveId" clId="{AB88D9C3-C8A2-4E89-A02C-69F4F09F274C}" dt="2020-12-17T11:59:42.877" v="12128" actId="2711"/>
          <ac:grpSpMkLst>
            <pc:docMk/>
            <pc:sldMk cId="400532009" sldId="448"/>
            <ac:grpSpMk id="62" creationId="{00000000-0000-0000-0000-000000000000}"/>
          </ac:grpSpMkLst>
        </pc:grpChg>
        <pc:grpChg chg="mod">
          <ac:chgData name="hui xu" userId="70b675938bab3b5e" providerId="LiveId" clId="{AB88D9C3-C8A2-4E89-A02C-69F4F09F274C}" dt="2020-12-17T11:59:42.877" v="12128" actId="2711"/>
          <ac:grpSpMkLst>
            <pc:docMk/>
            <pc:sldMk cId="400532009" sldId="448"/>
            <ac:grpSpMk id="65" creationId="{00000000-0000-0000-0000-000000000000}"/>
          </ac:grpSpMkLst>
        </pc:grpChg>
        <pc:picChg chg="mod">
          <ac:chgData name="hui xu" userId="70b675938bab3b5e" providerId="LiveId" clId="{AB88D9C3-C8A2-4E89-A02C-69F4F09F274C}" dt="2020-12-17T11:59:42.877" v="12128" actId="2711"/>
          <ac:picMkLst>
            <pc:docMk/>
            <pc:sldMk cId="400532009" sldId="448"/>
            <ac:picMk id="5" creationId="{00000000-0000-0000-0000-000000000000}"/>
          </ac:picMkLst>
        </pc:picChg>
        <pc:picChg chg="mod">
          <ac:chgData name="hui xu" userId="70b675938bab3b5e" providerId="LiveId" clId="{AB88D9C3-C8A2-4E89-A02C-69F4F09F274C}" dt="2020-12-17T11:59:42.877" v="12128" actId="2711"/>
          <ac:picMkLst>
            <pc:docMk/>
            <pc:sldMk cId="400532009" sldId="448"/>
            <ac:picMk id="6" creationId="{00000000-0000-0000-0000-000000000000}"/>
          </ac:picMkLst>
        </pc:picChg>
        <pc:picChg chg="mod">
          <ac:chgData name="hui xu" userId="70b675938bab3b5e" providerId="LiveId" clId="{AB88D9C3-C8A2-4E89-A02C-69F4F09F274C}" dt="2020-12-17T11:59:42.877" v="12128" actId="2711"/>
          <ac:picMkLst>
            <pc:docMk/>
            <pc:sldMk cId="400532009" sldId="448"/>
            <ac:picMk id="26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45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46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48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49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51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52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54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55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57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58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60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61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63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64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66" creationId="{00000000-0000-0000-0000-000000000000}"/>
          </ac:picMkLst>
        </pc:picChg>
        <pc:picChg chg="mod">
          <ac:chgData name="hui xu" userId="70b675938bab3b5e" providerId="LiveId" clId="{AB88D9C3-C8A2-4E89-A02C-69F4F09F274C}" dt="2020-12-09T04:54:53.050" v="5425" actId="1035"/>
          <ac:picMkLst>
            <pc:docMk/>
            <pc:sldMk cId="400532009" sldId="448"/>
            <ac:picMk id="67" creationId="{00000000-0000-0000-0000-000000000000}"/>
          </ac:picMkLst>
        </pc:picChg>
      </pc:sldChg>
      <pc:sldChg chg="modSp mod modAnim">
        <pc:chgData name="hui xu" userId="70b675938bab3b5e" providerId="LiveId" clId="{AB88D9C3-C8A2-4E89-A02C-69F4F09F274C}" dt="2020-12-09T05:29:59.293" v="8006" actId="20577"/>
        <pc:sldMkLst>
          <pc:docMk/>
          <pc:sldMk cId="4058856334" sldId="449"/>
        </pc:sldMkLst>
        <pc:spChg chg="mod">
          <ac:chgData name="hui xu" userId="70b675938bab3b5e" providerId="LiveId" clId="{AB88D9C3-C8A2-4E89-A02C-69F4F09F274C}" dt="2020-12-09T05:26:42.341" v="7737" actId="20577"/>
          <ac:spMkLst>
            <pc:docMk/>
            <pc:sldMk cId="4058856334" sldId="449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9T05:29:59.293" v="8006" actId="20577"/>
          <ac:spMkLst>
            <pc:docMk/>
            <pc:sldMk cId="4058856334" sldId="449"/>
            <ac:spMk id="4" creationId="{00000000-0000-0000-0000-000000000000}"/>
          </ac:spMkLst>
        </pc:spChg>
      </pc:sldChg>
      <pc:sldChg chg="modSp del mod">
        <pc:chgData name="hui xu" userId="70b675938bab3b5e" providerId="LiveId" clId="{AB88D9C3-C8A2-4E89-A02C-69F4F09F274C}" dt="2020-12-11T06:12:57.285" v="10479" actId="2696"/>
        <pc:sldMkLst>
          <pc:docMk/>
          <pc:sldMk cId="1647632237" sldId="480"/>
        </pc:sldMkLst>
        <pc:spChg chg="mod">
          <ac:chgData name="hui xu" userId="70b675938bab3b5e" providerId="LiveId" clId="{AB88D9C3-C8A2-4E89-A02C-69F4F09F274C}" dt="2020-11-18T07:11:43.176" v="1608" actId="20577"/>
          <ac:spMkLst>
            <pc:docMk/>
            <pc:sldMk cId="1647632237" sldId="480"/>
            <ac:spMk id="4" creationId="{00000000-0000-0000-0000-000000000000}"/>
          </ac:spMkLst>
        </pc:spChg>
      </pc:sldChg>
      <pc:sldChg chg="addSp modSp mod">
        <pc:chgData name="hui xu" userId="70b675938bab3b5e" providerId="LiveId" clId="{AB88D9C3-C8A2-4E89-A02C-69F4F09F274C}" dt="2020-12-14T02:44:42.910" v="11189" actId="1076"/>
        <pc:sldMkLst>
          <pc:docMk/>
          <pc:sldMk cId="1801775516" sldId="481"/>
        </pc:sldMkLst>
        <pc:spChg chg="mod">
          <ac:chgData name="hui xu" userId="70b675938bab3b5e" providerId="LiveId" clId="{AB88D9C3-C8A2-4E89-A02C-69F4F09F274C}" dt="2020-11-18T02:43:37.637" v="75"/>
          <ac:spMkLst>
            <pc:docMk/>
            <pc:sldMk cId="1801775516" sldId="481"/>
            <ac:spMk id="2" creationId="{00000000-0000-0000-0000-000000000000}"/>
          </ac:spMkLst>
        </pc:spChg>
        <pc:spChg chg="mod ord">
          <ac:chgData name="hui xu" userId="70b675938bab3b5e" providerId="LiveId" clId="{AB88D9C3-C8A2-4E89-A02C-69F4F09F274C}" dt="2020-12-14T02:44:32.854" v="11185" actId="20577"/>
          <ac:spMkLst>
            <pc:docMk/>
            <pc:sldMk cId="1801775516" sldId="481"/>
            <ac:spMk id="3" creationId="{00000000-0000-0000-0000-000000000000}"/>
          </ac:spMkLst>
        </pc:spChg>
        <pc:spChg chg="mod">
          <ac:chgData name="hui xu" userId="70b675938bab3b5e" providerId="LiveId" clId="{AB88D9C3-C8A2-4E89-A02C-69F4F09F274C}" dt="2020-12-14T02:44:40.365" v="11187" actId="1076"/>
          <ac:spMkLst>
            <pc:docMk/>
            <pc:sldMk cId="1801775516" sldId="481"/>
            <ac:spMk id="5" creationId="{00000000-0000-0000-0000-000000000000}"/>
          </ac:spMkLst>
        </pc:spChg>
        <pc:spChg chg="mod">
          <ac:chgData name="hui xu" userId="70b675938bab3b5e" providerId="LiveId" clId="{AB88D9C3-C8A2-4E89-A02C-69F4F09F274C}" dt="2020-12-14T02:44:42.910" v="11189" actId="1076"/>
          <ac:spMkLst>
            <pc:docMk/>
            <pc:sldMk cId="1801775516" sldId="481"/>
            <ac:spMk id="6" creationId="{00000000-0000-0000-0000-000000000000}"/>
          </ac:spMkLst>
        </pc:spChg>
        <pc:picChg chg="mod ord">
          <ac:chgData name="hui xu" userId="70b675938bab3b5e" providerId="LiveId" clId="{AB88D9C3-C8A2-4E89-A02C-69F4F09F274C}" dt="2020-12-14T02:44:38.259" v="11186" actId="1076"/>
          <ac:picMkLst>
            <pc:docMk/>
            <pc:sldMk cId="1801775516" sldId="481"/>
            <ac:picMk id="4" creationId="{00000000-0000-0000-0000-000000000000}"/>
          </ac:picMkLst>
        </pc:picChg>
        <pc:picChg chg="mod">
          <ac:chgData name="hui xu" userId="70b675938bab3b5e" providerId="LiveId" clId="{AB88D9C3-C8A2-4E89-A02C-69F4F09F274C}" dt="2020-12-14T02:44:41.384" v="11188" actId="1076"/>
          <ac:picMkLst>
            <pc:docMk/>
            <pc:sldMk cId="1801775516" sldId="481"/>
            <ac:picMk id="7" creationId="{00000000-0000-0000-0000-000000000000}"/>
          </ac:picMkLst>
        </pc:picChg>
        <pc:picChg chg="add mod ord">
          <ac:chgData name="hui xu" userId="70b675938bab3b5e" providerId="LiveId" clId="{AB88D9C3-C8A2-4E89-A02C-69F4F09F274C}" dt="2020-12-14T02:44:30.863" v="11184" actId="1076"/>
          <ac:picMkLst>
            <pc:docMk/>
            <pc:sldMk cId="1801775516" sldId="481"/>
            <ac:picMk id="9" creationId="{2E27F90B-EE3C-4EAF-8254-D8F5FA07264B}"/>
          </ac:picMkLst>
        </pc:picChg>
      </pc:sldChg>
      <pc:sldChg chg="modSp del mod ord">
        <pc:chgData name="hui xu" userId="70b675938bab3b5e" providerId="LiveId" clId="{AB88D9C3-C8A2-4E89-A02C-69F4F09F274C}" dt="2020-11-18T02:50:52.542" v="190" actId="2696"/>
        <pc:sldMkLst>
          <pc:docMk/>
          <pc:sldMk cId="911071429" sldId="482"/>
        </pc:sldMkLst>
        <pc:spChg chg="mod">
          <ac:chgData name="hui xu" userId="70b675938bab3b5e" providerId="LiveId" clId="{AB88D9C3-C8A2-4E89-A02C-69F4F09F274C}" dt="2020-11-18T02:50:17.821" v="189"/>
          <ac:spMkLst>
            <pc:docMk/>
            <pc:sldMk cId="911071429" sldId="482"/>
            <ac:spMk id="2" creationId="{00000000-0000-0000-0000-000000000000}"/>
          </ac:spMkLst>
        </pc:spChg>
      </pc:sldChg>
      <pc:sldChg chg="modSp mod modAnim">
        <pc:chgData name="hui xu" userId="70b675938bab3b5e" providerId="LiveId" clId="{AB88D9C3-C8A2-4E89-A02C-69F4F09F274C}" dt="2020-11-18T05:23:58.390" v="363" actId="20577"/>
        <pc:sldMkLst>
          <pc:docMk/>
          <pc:sldMk cId="1475160456" sldId="483"/>
        </pc:sldMkLst>
        <pc:spChg chg="mod">
          <ac:chgData name="hui xu" userId="70b675938bab3b5e" providerId="LiveId" clId="{AB88D9C3-C8A2-4E89-A02C-69F4F09F274C}" dt="2020-11-18T05:08:44.068" v="231" actId="20577"/>
          <ac:spMkLst>
            <pc:docMk/>
            <pc:sldMk cId="1475160456" sldId="483"/>
            <ac:spMk id="4" creationId="{00000000-0000-0000-0000-000000000000}"/>
          </ac:spMkLst>
        </pc:spChg>
        <pc:spChg chg="mod">
          <ac:chgData name="hui xu" userId="70b675938bab3b5e" providerId="LiveId" clId="{AB88D9C3-C8A2-4E89-A02C-69F4F09F274C}" dt="2020-11-18T05:23:58.390" v="363" actId="20577"/>
          <ac:spMkLst>
            <pc:docMk/>
            <pc:sldMk cId="1475160456" sldId="483"/>
            <ac:spMk id="5" creationId="{00000000-0000-0000-0000-000000000000}"/>
          </ac:spMkLst>
        </pc:spChg>
      </pc:sldChg>
      <pc:sldChg chg="addSp delSp modSp mod">
        <pc:chgData name="hui xu" userId="70b675938bab3b5e" providerId="LiveId" clId="{AB88D9C3-C8A2-4E89-A02C-69F4F09F274C}" dt="2020-11-18T05:37:04.820" v="564" actId="21"/>
        <pc:sldMkLst>
          <pc:docMk/>
          <pc:sldMk cId="2141354440" sldId="484"/>
        </pc:sldMkLst>
        <pc:spChg chg="mod">
          <ac:chgData name="hui xu" userId="70b675938bab3b5e" providerId="LiveId" clId="{AB88D9C3-C8A2-4E89-A02C-69F4F09F274C}" dt="2020-11-18T05:24:09.503" v="369"/>
          <ac:spMkLst>
            <pc:docMk/>
            <pc:sldMk cId="2141354440" sldId="484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1-18T05:30:23.456" v="559" actId="20577"/>
          <ac:spMkLst>
            <pc:docMk/>
            <pc:sldMk cId="2141354440" sldId="484"/>
            <ac:spMk id="3" creationId="{00000000-0000-0000-0000-000000000000}"/>
          </ac:spMkLst>
        </pc:spChg>
        <pc:spChg chg="add del mod">
          <ac:chgData name="hui xu" userId="70b675938bab3b5e" providerId="LiveId" clId="{AB88D9C3-C8A2-4E89-A02C-69F4F09F274C}" dt="2020-11-18T05:37:04.820" v="564" actId="21"/>
          <ac:spMkLst>
            <pc:docMk/>
            <pc:sldMk cId="2141354440" sldId="484"/>
            <ac:spMk id="5" creationId="{18697581-7A24-4100-8BF2-DBBF274B9993}"/>
          </ac:spMkLst>
        </pc:spChg>
      </pc:sldChg>
      <pc:sldChg chg="modSp mod modAnim">
        <pc:chgData name="hui xu" userId="70b675938bab3b5e" providerId="LiveId" clId="{AB88D9C3-C8A2-4E89-A02C-69F4F09F274C}" dt="2020-12-14T03:01:15.598" v="11201" actId="14100"/>
        <pc:sldMkLst>
          <pc:docMk/>
          <pc:sldMk cId="2590768358" sldId="485"/>
        </pc:sldMkLst>
        <pc:spChg chg="mod">
          <ac:chgData name="hui xu" userId="70b675938bab3b5e" providerId="LiveId" clId="{AB88D9C3-C8A2-4E89-A02C-69F4F09F274C}" dt="2020-11-18T06:10:04.006" v="689" actId="20577"/>
          <ac:spMkLst>
            <pc:docMk/>
            <pc:sldMk cId="2590768358" sldId="485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1-18T06:34:13.798" v="863" actId="2711"/>
          <ac:spMkLst>
            <pc:docMk/>
            <pc:sldMk cId="2590768358" sldId="485"/>
            <ac:spMk id="8" creationId="{00000000-0000-0000-0000-000000000000}"/>
          </ac:spMkLst>
        </pc:spChg>
        <pc:spChg chg="mod">
          <ac:chgData name="hui xu" userId="70b675938bab3b5e" providerId="LiveId" clId="{AB88D9C3-C8A2-4E89-A02C-69F4F09F274C}" dt="2020-11-18T06:34:13.798" v="863" actId="2711"/>
          <ac:spMkLst>
            <pc:docMk/>
            <pc:sldMk cId="2590768358" sldId="485"/>
            <ac:spMk id="11" creationId="{00000000-0000-0000-0000-000000000000}"/>
          </ac:spMkLst>
        </pc:spChg>
        <pc:spChg chg="mod">
          <ac:chgData name="hui xu" userId="70b675938bab3b5e" providerId="LiveId" clId="{AB88D9C3-C8A2-4E89-A02C-69F4F09F274C}" dt="2020-12-14T02:59:32.405" v="11191" actId="255"/>
          <ac:spMkLst>
            <pc:docMk/>
            <pc:sldMk cId="2590768358" sldId="485"/>
            <ac:spMk id="36" creationId="{00000000-0000-0000-0000-000000000000}"/>
          </ac:spMkLst>
        </pc:spChg>
        <pc:spChg chg="mod">
          <ac:chgData name="hui xu" userId="70b675938bab3b5e" providerId="LiveId" clId="{AB88D9C3-C8A2-4E89-A02C-69F4F09F274C}" dt="2020-11-18T06:33:28.510" v="859" actId="2711"/>
          <ac:spMkLst>
            <pc:docMk/>
            <pc:sldMk cId="2590768358" sldId="485"/>
            <ac:spMk id="37" creationId="{00000000-0000-0000-0000-000000000000}"/>
          </ac:spMkLst>
        </pc:spChg>
        <pc:spChg chg="mod">
          <ac:chgData name="hui xu" userId="70b675938bab3b5e" providerId="LiveId" clId="{AB88D9C3-C8A2-4E89-A02C-69F4F09F274C}" dt="2020-11-18T06:33:05.169" v="856" actId="2711"/>
          <ac:spMkLst>
            <pc:docMk/>
            <pc:sldMk cId="2590768358" sldId="485"/>
            <ac:spMk id="39" creationId="{00000000-0000-0000-0000-000000000000}"/>
          </ac:spMkLst>
        </pc:spChg>
        <pc:spChg chg="mod">
          <ac:chgData name="hui xu" userId="70b675938bab3b5e" providerId="LiveId" clId="{AB88D9C3-C8A2-4E89-A02C-69F4F09F274C}" dt="2020-12-14T02:59:32.405" v="11191" actId="255"/>
          <ac:spMkLst>
            <pc:docMk/>
            <pc:sldMk cId="2590768358" sldId="485"/>
            <ac:spMk id="40" creationId="{00000000-0000-0000-0000-000000000000}"/>
          </ac:spMkLst>
        </pc:spChg>
        <pc:spChg chg="mod">
          <ac:chgData name="hui xu" userId="70b675938bab3b5e" providerId="LiveId" clId="{AB88D9C3-C8A2-4E89-A02C-69F4F09F274C}" dt="2020-11-18T06:33:28.510" v="859" actId="2711"/>
          <ac:spMkLst>
            <pc:docMk/>
            <pc:sldMk cId="2590768358" sldId="485"/>
            <ac:spMk id="46" creationId="{00000000-0000-0000-0000-000000000000}"/>
          </ac:spMkLst>
        </pc:spChg>
        <pc:spChg chg="mod">
          <ac:chgData name="hui xu" userId="70b675938bab3b5e" providerId="LiveId" clId="{AB88D9C3-C8A2-4E89-A02C-69F4F09F274C}" dt="2020-12-14T03:01:15.598" v="11201" actId="14100"/>
          <ac:spMkLst>
            <pc:docMk/>
            <pc:sldMk cId="2590768358" sldId="485"/>
            <ac:spMk id="51" creationId="{00000000-0000-0000-0000-000000000000}"/>
          </ac:spMkLst>
        </pc:spChg>
      </pc:sldChg>
      <pc:sldChg chg="modSp mod modClrScheme chgLayout">
        <pc:chgData name="hui xu" userId="70b675938bab3b5e" providerId="LiveId" clId="{AB88D9C3-C8A2-4E89-A02C-69F4F09F274C}" dt="2020-12-15T02:53:10.903" v="12026"/>
        <pc:sldMkLst>
          <pc:docMk/>
          <pc:sldMk cId="655719680" sldId="486"/>
        </pc:sldMkLst>
        <pc:spChg chg="mod ord">
          <ac:chgData name="hui xu" userId="70b675938bab3b5e" providerId="LiveId" clId="{AB88D9C3-C8A2-4E89-A02C-69F4F09F274C}" dt="2020-11-18T06:35:07.866" v="871"/>
          <ac:spMkLst>
            <pc:docMk/>
            <pc:sldMk cId="655719680" sldId="486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11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12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13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14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15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19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20" creationId="{00000000-0000-0000-0000-000000000000}"/>
          </ac:spMkLst>
        </pc:spChg>
        <pc:spChg chg="mod">
          <ac:chgData name="hui xu" userId="70b675938bab3b5e" providerId="LiveId" clId="{AB88D9C3-C8A2-4E89-A02C-69F4F09F274C}" dt="2020-12-15T02:53:10.903" v="12026"/>
          <ac:spMkLst>
            <pc:docMk/>
            <pc:sldMk cId="655719680" sldId="486"/>
            <ac:spMk id="21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26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27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29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30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31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41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44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49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53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55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56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57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58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61" creationId="{00000000-0000-0000-0000-000000000000}"/>
          </ac:spMkLst>
        </pc:spChg>
        <pc:spChg chg="mod">
          <ac:chgData name="hui xu" userId="70b675938bab3b5e" providerId="LiveId" clId="{AB88D9C3-C8A2-4E89-A02C-69F4F09F274C}" dt="2020-12-14T03:02:44.492" v="11203" actId="2711"/>
          <ac:spMkLst>
            <pc:docMk/>
            <pc:sldMk cId="655719680" sldId="486"/>
            <ac:spMk id="66" creationId="{00000000-0000-0000-0000-000000000000}"/>
          </ac:spMkLst>
        </pc:spChg>
      </pc:sldChg>
      <pc:sldChg chg="modSp del mod">
        <pc:chgData name="hui xu" userId="70b675938bab3b5e" providerId="LiveId" clId="{AB88D9C3-C8A2-4E89-A02C-69F4F09F274C}" dt="2020-12-17T11:28:32.173" v="12116" actId="2696"/>
        <pc:sldMkLst>
          <pc:docMk/>
          <pc:sldMk cId="2512014096" sldId="487"/>
        </pc:sldMkLst>
        <pc:spChg chg="mod">
          <ac:chgData name="hui xu" userId="70b675938bab3b5e" providerId="LiveId" clId="{AB88D9C3-C8A2-4E89-A02C-69F4F09F274C}" dt="2020-11-18T06:30:46.291" v="816"/>
          <ac:spMkLst>
            <pc:docMk/>
            <pc:sldMk cId="2512014096" sldId="487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1-18T06:34:21.174" v="864" actId="2711"/>
          <ac:spMkLst>
            <pc:docMk/>
            <pc:sldMk cId="2512014096" sldId="487"/>
            <ac:spMk id="8" creationId="{00000000-0000-0000-0000-000000000000}"/>
          </ac:spMkLst>
        </pc:spChg>
        <pc:spChg chg="mod">
          <ac:chgData name="hui xu" userId="70b675938bab3b5e" providerId="LiveId" clId="{AB88D9C3-C8A2-4E89-A02C-69F4F09F274C}" dt="2020-11-18T06:34:21.174" v="864" actId="2711"/>
          <ac:spMkLst>
            <pc:docMk/>
            <pc:sldMk cId="2512014096" sldId="487"/>
            <ac:spMk id="11" creationId="{00000000-0000-0000-0000-000000000000}"/>
          </ac:spMkLst>
        </pc:spChg>
        <pc:spChg chg="mod">
          <ac:chgData name="hui xu" userId="70b675938bab3b5e" providerId="LiveId" clId="{AB88D9C3-C8A2-4E89-A02C-69F4F09F274C}" dt="2020-11-18T06:34:21.174" v="864" actId="2711"/>
          <ac:spMkLst>
            <pc:docMk/>
            <pc:sldMk cId="2512014096" sldId="487"/>
            <ac:spMk id="34" creationId="{00000000-0000-0000-0000-000000000000}"/>
          </ac:spMkLst>
        </pc:spChg>
        <pc:spChg chg="mod">
          <ac:chgData name="hui xu" userId="70b675938bab3b5e" providerId="LiveId" clId="{AB88D9C3-C8A2-4E89-A02C-69F4F09F274C}" dt="2020-11-18T06:33:49.126" v="860" actId="2711"/>
          <ac:spMkLst>
            <pc:docMk/>
            <pc:sldMk cId="2512014096" sldId="487"/>
            <ac:spMk id="36" creationId="{00000000-0000-0000-0000-000000000000}"/>
          </ac:spMkLst>
        </pc:spChg>
        <pc:spChg chg="mod">
          <ac:chgData name="hui xu" userId="70b675938bab3b5e" providerId="LiveId" clId="{AB88D9C3-C8A2-4E89-A02C-69F4F09F274C}" dt="2020-11-18T06:34:03.722" v="862" actId="2711"/>
          <ac:spMkLst>
            <pc:docMk/>
            <pc:sldMk cId="2512014096" sldId="487"/>
            <ac:spMk id="37" creationId="{00000000-0000-0000-0000-000000000000}"/>
          </ac:spMkLst>
        </pc:spChg>
        <pc:spChg chg="mod">
          <ac:chgData name="hui xu" userId="70b675938bab3b5e" providerId="LiveId" clId="{AB88D9C3-C8A2-4E89-A02C-69F4F09F274C}" dt="2020-12-16T02:10:50.926" v="12115" actId="1037"/>
          <ac:spMkLst>
            <pc:docMk/>
            <pc:sldMk cId="2512014096" sldId="487"/>
            <ac:spMk id="39" creationId="{00000000-0000-0000-0000-000000000000}"/>
          </ac:spMkLst>
        </pc:spChg>
        <pc:spChg chg="mod">
          <ac:chgData name="hui xu" userId="70b675938bab3b5e" providerId="LiveId" clId="{AB88D9C3-C8A2-4E89-A02C-69F4F09F274C}" dt="2020-11-18T06:33:57.482" v="861" actId="2711"/>
          <ac:spMkLst>
            <pc:docMk/>
            <pc:sldMk cId="2512014096" sldId="487"/>
            <ac:spMk id="40" creationId="{00000000-0000-0000-0000-000000000000}"/>
          </ac:spMkLst>
        </pc:spChg>
        <pc:spChg chg="mod">
          <ac:chgData name="hui xu" userId="70b675938bab3b5e" providerId="LiveId" clId="{AB88D9C3-C8A2-4E89-A02C-69F4F09F274C}" dt="2020-11-18T06:34:03.722" v="862" actId="2711"/>
          <ac:spMkLst>
            <pc:docMk/>
            <pc:sldMk cId="2512014096" sldId="487"/>
            <ac:spMk id="46" creationId="{00000000-0000-0000-0000-000000000000}"/>
          </ac:spMkLst>
        </pc:spChg>
      </pc:sldChg>
      <pc:sldChg chg="addSp delSp modSp del mod modAnim">
        <pc:chgData name="hui xu" userId="70b675938bab3b5e" providerId="LiveId" clId="{AB88D9C3-C8A2-4E89-A02C-69F4F09F274C}" dt="2020-11-18T06:35:02.248" v="867" actId="2696"/>
        <pc:sldMkLst>
          <pc:docMk/>
          <pc:sldMk cId="862811292" sldId="488"/>
        </pc:sldMkLst>
        <pc:spChg chg="del">
          <ac:chgData name="hui xu" userId="70b675938bab3b5e" providerId="LiveId" clId="{AB88D9C3-C8A2-4E89-A02C-69F4F09F274C}" dt="2020-11-18T06:34:34.613" v="865" actId="478"/>
          <ac:spMkLst>
            <pc:docMk/>
            <pc:sldMk cId="862811292" sldId="488"/>
            <ac:spMk id="11" creationId="{00000000-0000-0000-0000-000000000000}"/>
          </ac:spMkLst>
        </pc:spChg>
        <pc:spChg chg="del">
          <ac:chgData name="hui xu" userId="70b675938bab3b5e" providerId="LiveId" clId="{AB88D9C3-C8A2-4E89-A02C-69F4F09F274C}" dt="2020-11-18T06:34:34.613" v="865" actId="478"/>
          <ac:spMkLst>
            <pc:docMk/>
            <pc:sldMk cId="862811292" sldId="488"/>
            <ac:spMk id="12" creationId="{00000000-0000-0000-0000-000000000000}"/>
          </ac:spMkLst>
        </pc:spChg>
        <pc:spChg chg="del">
          <ac:chgData name="hui xu" userId="70b675938bab3b5e" providerId="LiveId" clId="{AB88D9C3-C8A2-4E89-A02C-69F4F09F274C}" dt="2020-11-18T06:34:34.613" v="865" actId="478"/>
          <ac:spMkLst>
            <pc:docMk/>
            <pc:sldMk cId="862811292" sldId="488"/>
            <ac:spMk id="13" creationId="{00000000-0000-0000-0000-000000000000}"/>
          </ac:spMkLst>
        </pc:spChg>
        <pc:spChg chg="del">
          <ac:chgData name="hui xu" userId="70b675938bab3b5e" providerId="LiveId" clId="{AB88D9C3-C8A2-4E89-A02C-69F4F09F274C}" dt="2020-11-18T06:34:34.613" v="865" actId="478"/>
          <ac:spMkLst>
            <pc:docMk/>
            <pc:sldMk cId="862811292" sldId="488"/>
            <ac:spMk id="14" creationId="{00000000-0000-0000-0000-000000000000}"/>
          </ac:spMkLst>
        </pc:spChg>
        <pc:spChg chg="del">
          <ac:chgData name="hui xu" userId="70b675938bab3b5e" providerId="LiveId" clId="{AB88D9C3-C8A2-4E89-A02C-69F4F09F274C}" dt="2020-11-18T06:34:34.613" v="865" actId="478"/>
          <ac:spMkLst>
            <pc:docMk/>
            <pc:sldMk cId="862811292" sldId="488"/>
            <ac:spMk id="15" creationId="{00000000-0000-0000-0000-000000000000}"/>
          </ac:spMkLst>
        </pc:spChg>
        <pc:spChg chg="add mod">
          <ac:chgData name="hui xu" userId="70b675938bab3b5e" providerId="LiveId" clId="{AB88D9C3-C8A2-4E89-A02C-69F4F09F274C}" dt="2020-11-18T06:34:35.014" v="866"/>
          <ac:spMkLst>
            <pc:docMk/>
            <pc:sldMk cId="862811292" sldId="488"/>
            <ac:spMk id="36" creationId="{DA788933-4C2F-4A0B-BF61-D14B08E2B911}"/>
          </ac:spMkLst>
        </pc:spChg>
        <pc:spChg chg="add mod">
          <ac:chgData name="hui xu" userId="70b675938bab3b5e" providerId="LiveId" clId="{AB88D9C3-C8A2-4E89-A02C-69F4F09F274C}" dt="2020-11-18T06:34:35.014" v="866"/>
          <ac:spMkLst>
            <pc:docMk/>
            <pc:sldMk cId="862811292" sldId="488"/>
            <ac:spMk id="37" creationId="{0F5DBBD5-C643-4514-A71C-AAB66DA5BA91}"/>
          </ac:spMkLst>
        </pc:spChg>
        <pc:spChg chg="add mod">
          <ac:chgData name="hui xu" userId="70b675938bab3b5e" providerId="LiveId" clId="{AB88D9C3-C8A2-4E89-A02C-69F4F09F274C}" dt="2020-11-18T06:34:35.014" v="866"/>
          <ac:spMkLst>
            <pc:docMk/>
            <pc:sldMk cId="862811292" sldId="488"/>
            <ac:spMk id="38" creationId="{2BFD80AD-8717-4947-9B0C-E98ECBA607EC}"/>
          </ac:spMkLst>
        </pc:spChg>
        <pc:spChg chg="add mod">
          <ac:chgData name="hui xu" userId="70b675938bab3b5e" providerId="LiveId" clId="{AB88D9C3-C8A2-4E89-A02C-69F4F09F274C}" dt="2020-11-18T06:34:35.014" v="866"/>
          <ac:spMkLst>
            <pc:docMk/>
            <pc:sldMk cId="862811292" sldId="488"/>
            <ac:spMk id="39" creationId="{68E4AF7E-25D3-414E-81A5-E649C8E1376D}"/>
          </ac:spMkLst>
        </pc:spChg>
        <pc:spChg chg="add mod">
          <ac:chgData name="hui xu" userId="70b675938bab3b5e" providerId="LiveId" clId="{AB88D9C3-C8A2-4E89-A02C-69F4F09F274C}" dt="2020-11-18T06:34:35.014" v="866"/>
          <ac:spMkLst>
            <pc:docMk/>
            <pc:sldMk cId="862811292" sldId="488"/>
            <ac:spMk id="40" creationId="{12A8BE81-39D5-43F6-BEA8-B3374C57148A}"/>
          </ac:spMkLst>
        </pc:spChg>
      </pc:sldChg>
      <pc:sldChg chg="modSp mod chgLayout">
        <pc:chgData name="hui xu" userId="70b675938bab3b5e" providerId="LiveId" clId="{AB88D9C3-C8A2-4E89-A02C-69F4F09F274C}" dt="2020-12-14T03:30:02.689" v="11323" actId="20577"/>
        <pc:sldMkLst>
          <pc:docMk/>
          <pc:sldMk cId="204468990" sldId="489"/>
        </pc:sldMkLst>
        <pc:spChg chg="mod ord">
          <ac:chgData name="hui xu" userId="70b675938bab3b5e" providerId="LiveId" clId="{AB88D9C3-C8A2-4E89-A02C-69F4F09F274C}" dt="2020-12-14T03:30:02.689" v="11323" actId="20577"/>
          <ac:spMkLst>
            <pc:docMk/>
            <pc:sldMk cId="204468990" sldId="489"/>
            <ac:spMk id="2" creationId="{00000000-0000-0000-0000-000000000000}"/>
          </ac:spMkLst>
        </pc:spChg>
        <pc:spChg chg="mod ord">
          <ac:chgData name="hui xu" userId="70b675938bab3b5e" providerId="LiveId" clId="{AB88D9C3-C8A2-4E89-A02C-69F4F09F274C}" dt="2020-12-14T03:29:05.549" v="11311" actId="5793"/>
          <ac:spMkLst>
            <pc:docMk/>
            <pc:sldMk cId="204468990" sldId="489"/>
            <ac:spMk id="3" creationId="{00000000-0000-0000-0000-000000000000}"/>
          </ac:spMkLst>
        </pc:spChg>
        <pc:picChg chg="mod">
          <ac:chgData name="hui xu" userId="70b675938bab3b5e" providerId="LiveId" clId="{AB88D9C3-C8A2-4E89-A02C-69F4F09F274C}" dt="2020-12-01T02:37:05.545" v="1781" actId="1076"/>
          <ac:picMkLst>
            <pc:docMk/>
            <pc:sldMk cId="204468990" sldId="489"/>
            <ac:picMk id="5" creationId="{00000000-0000-0000-0000-000000000000}"/>
          </ac:picMkLst>
        </pc:picChg>
        <pc:picChg chg="mod">
          <ac:chgData name="hui xu" userId="70b675938bab3b5e" providerId="LiveId" clId="{AB88D9C3-C8A2-4E89-A02C-69F4F09F274C}" dt="2020-12-01T02:39:53.329" v="1884" actId="1076"/>
          <ac:picMkLst>
            <pc:docMk/>
            <pc:sldMk cId="204468990" sldId="489"/>
            <ac:picMk id="6" creationId="{00000000-0000-0000-0000-000000000000}"/>
          </ac:picMkLst>
        </pc:picChg>
        <pc:picChg chg="mod">
          <ac:chgData name="hui xu" userId="70b675938bab3b5e" providerId="LiveId" clId="{AB88D9C3-C8A2-4E89-A02C-69F4F09F274C}" dt="2020-12-01T02:39:51.811" v="1883" actId="1076"/>
          <ac:picMkLst>
            <pc:docMk/>
            <pc:sldMk cId="204468990" sldId="489"/>
            <ac:picMk id="7" creationId="{00000000-0000-0000-0000-000000000000}"/>
          </ac:picMkLst>
        </pc:picChg>
      </pc:sldChg>
      <pc:sldChg chg="addSp modSp mod modAnim">
        <pc:chgData name="hui xu" userId="70b675938bab3b5e" providerId="LiveId" clId="{AB88D9C3-C8A2-4E89-A02C-69F4F09F274C}" dt="2020-12-14T03:16:27.730" v="11243" actId="403"/>
        <pc:sldMkLst>
          <pc:docMk/>
          <pc:sldMk cId="1650340398" sldId="490"/>
        </pc:sldMkLst>
        <pc:spChg chg="mod">
          <ac:chgData name="hui xu" userId="70b675938bab3b5e" providerId="LiveId" clId="{AB88D9C3-C8A2-4E89-A02C-69F4F09F274C}" dt="2020-11-18T06:37:48.233" v="958" actId="21"/>
          <ac:spMkLst>
            <pc:docMk/>
            <pc:sldMk cId="1650340398" sldId="490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1T02:24:29.446" v="1661" actId="20577"/>
          <ac:spMkLst>
            <pc:docMk/>
            <pc:sldMk cId="1650340398" sldId="490"/>
            <ac:spMk id="3" creationId="{00000000-0000-0000-0000-000000000000}"/>
          </ac:spMkLst>
        </pc:spChg>
        <pc:spChg chg="add mod">
          <ac:chgData name="hui xu" userId="70b675938bab3b5e" providerId="LiveId" clId="{AB88D9C3-C8A2-4E89-A02C-69F4F09F274C}" dt="2020-12-14T03:16:27.730" v="11243" actId="403"/>
          <ac:spMkLst>
            <pc:docMk/>
            <pc:sldMk cId="1650340398" sldId="490"/>
            <ac:spMk id="4" creationId="{B8B6B5A1-A441-452D-831D-C5F67AC869A7}"/>
          </ac:spMkLst>
        </pc:spChg>
        <pc:spChg chg="add mod">
          <ac:chgData name="hui xu" userId="70b675938bab3b5e" providerId="LiveId" clId="{AB88D9C3-C8A2-4E89-A02C-69F4F09F274C}" dt="2020-12-14T03:15:22.225" v="11227" actId="12"/>
          <ac:spMkLst>
            <pc:docMk/>
            <pc:sldMk cId="1650340398" sldId="490"/>
            <ac:spMk id="5" creationId="{A84DB3B2-5C3F-43C0-A29D-71379DBE7365}"/>
          </ac:spMkLst>
        </pc:spChg>
        <pc:spChg chg="add mod">
          <ac:chgData name="hui xu" userId="70b675938bab3b5e" providerId="LiveId" clId="{AB88D9C3-C8A2-4E89-A02C-69F4F09F274C}" dt="2020-12-14T03:15:48.986" v="11238" actId="1076"/>
          <ac:spMkLst>
            <pc:docMk/>
            <pc:sldMk cId="1650340398" sldId="490"/>
            <ac:spMk id="6" creationId="{BF6722C0-6F4E-4564-83BA-5B356D82C870}"/>
          </ac:spMkLst>
        </pc:spChg>
      </pc:sldChg>
      <pc:sldChg chg="addSp delSp modSp del mod delAnim modAnim">
        <pc:chgData name="hui xu" userId="70b675938bab3b5e" providerId="LiveId" clId="{AB88D9C3-C8A2-4E89-A02C-69F4F09F274C}" dt="2020-12-14T03:14:25.198" v="11208" actId="2696"/>
        <pc:sldMkLst>
          <pc:docMk/>
          <pc:sldMk cId="2174505056" sldId="491"/>
        </pc:sldMkLst>
        <pc:spChg chg="del mod">
          <ac:chgData name="hui xu" userId="70b675938bab3b5e" providerId="LiveId" clId="{AB88D9C3-C8A2-4E89-A02C-69F4F09F274C}" dt="2020-12-14T03:14:18.188" v="11205" actId="21"/>
          <ac:spMkLst>
            <pc:docMk/>
            <pc:sldMk cId="2174505056" sldId="491"/>
            <ac:spMk id="3" creationId="{00000000-0000-0000-0000-000000000000}"/>
          </ac:spMkLst>
        </pc:spChg>
        <pc:spChg chg="del mod">
          <ac:chgData name="hui xu" userId="70b675938bab3b5e" providerId="LiveId" clId="{AB88D9C3-C8A2-4E89-A02C-69F4F09F274C}" dt="2020-12-14T03:14:18.188" v="11205" actId="21"/>
          <ac:spMkLst>
            <pc:docMk/>
            <pc:sldMk cId="2174505056" sldId="491"/>
            <ac:spMk id="4" creationId="{00000000-0000-0000-0000-000000000000}"/>
          </ac:spMkLst>
        </pc:spChg>
        <pc:spChg chg="del mod">
          <ac:chgData name="hui xu" userId="70b675938bab3b5e" providerId="LiveId" clId="{AB88D9C3-C8A2-4E89-A02C-69F4F09F274C}" dt="2020-12-14T03:14:18.188" v="11205" actId="21"/>
          <ac:spMkLst>
            <pc:docMk/>
            <pc:sldMk cId="2174505056" sldId="491"/>
            <ac:spMk id="5" creationId="{00000000-0000-0000-0000-000000000000}"/>
          </ac:spMkLst>
        </pc:spChg>
        <pc:spChg chg="add mod">
          <ac:chgData name="hui xu" userId="70b675938bab3b5e" providerId="LiveId" clId="{AB88D9C3-C8A2-4E89-A02C-69F4F09F274C}" dt="2020-12-14T03:14:18.188" v="11205" actId="21"/>
          <ac:spMkLst>
            <pc:docMk/>
            <pc:sldMk cId="2174505056" sldId="491"/>
            <ac:spMk id="7" creationId="{48B26D0F-0DEE-4EF4-9E2C-3CF8BD8944F5}"/>
          </ac:spMkLst>
        </pc:spChg>
      </pc:sldChg>
      <pc:sldChg chg="modSp mod">
        <pc:chgData name="hui xu" userId="70b675938bab3b5e" providerId="LiveId" clId="{AB88D9C3-C8A2-4E89-A02C-69F4F09F274C}" dt="2020-12-01T03:27:09.525" v="2277" actId="5793"/>
        <pc:sldMkLst>
          <pc:docMk/>
          <pc:sldMk cId="4179619137" sldId="492"/>
        </pc:sldMkLst>
        <pc:spChg chg="mod">
          <ac:chgData name="hui xu" userId="70b675938bab3b5e" providerId="LiveId" clId="{AB88D9C3-C8A2-4E89-A02C-69F4F09F274C}" dt="2020-12-01T03:27:09.525" v="2277" actId="5793"/>
          <ac:spMkLst>
            <pc:docMk/>
            <pc:sldMk cId="4179619137" sldId="492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1T03:26:44.371" v="2254"/>
          <ac:spMkLst>
            <pc:docMk/>
            <pc:sldMk cId="4179619137" sldId="492"/>
            <ac:spMk id="3" creationId="{00000000-0000-0000-0000-000000000000}"/>
          </ac:spMkLst>
        </pc:spChg>
      </pc:sldChg>
      <pc:sldChg chg="addSp delSp modSp mod modAnim chgLayout">
        <pc:chgData name="hui xu" userId="70b675938bab3b5e" providerId="LiveId" clId="{AB88D9C3-C8A2-4E89-A02C-69F4F09F274C}" dt="2020-12-14T03:34:42.039" v="11364" actId="1076"/>
        <pc:sldMkLst>
          <pc:docMk/>
          <pc:sldMk cId="1781546502" sldId="493"/>
        </pc:sldMkLst>
        <pc:spChg chg="mod ord">
          <ac:chgData name="hui xu" userId="70b675938bab3b5e" providerId="LiveId" clId="{AB88D9C3-C8A2-4E89-A02C-69F4F09F274C}" dt="2020-12-01T02:42:43.610" v="1891" actId="700"/>
          <ac:spMkLst>
            <pc:docMk/>
            <pc:sldMk cId="1781546502" sldId="493"/>
            <ac:spMk id="2" creationId="{00000000-0000-0000-0000-000000000000}"/>
          </ac:spMkLst>
        </pc:spChg>
        <pc:spChg chg="mod ord">
          <ac:chgData name="hui xu" userId="70b675938bab3b5e" providerId="LiveId" clId="{AB88D9C3-C8A2-4E89-A02C-69F4F09F274C}" dt="2020-12-14T03:34:28.563" v="11362" actId="20577"/>
          <ac:spMkLst>
            <pc:docMk/>
            <pc:sldMk cId="1781546502" sldId="493"/>
            <ac:spMk id="3" creationId="{00000000-0000-0000-0000-000000000000}"/>
          </ac:spMkLst>
        </pc:spChg>
        <pc:spChg chg="add del mod">
          <ac:chgData name="hui xu" userId="70b675938bab3b5e" providerId="LiveId" clId="{AB88D9C3-C8A2-4E89-A02C-69F4F09F274C}" dt="2020-12-14T03:34:04.379" v="11359" actId="478"/>
          <ac:spMkLst>
            <pc:docMk/>
            <pc:sldMk cId="1781546502" sldId="493"/>
            <ac:spMk id="6" creationId="{9640AB3A-99B3-421A-8884-381BBE95F21E}"/>
          </ac:spMkLst>
        </pc:spChg>
        <pc:spChg chg="add mod">
          <ac:chgData name="hui xu" userId="70b675938bab3b5e" providerId="LiveId" clId="{AB88D9C3-C8A2-4E89-A02C-69F4F09F274C}" dt="2020-12-14T03:34:42.039" v="11364" actId="1076"/>
          <ac:spMkLst>
            <pc:docMk/>
            <pc:sldMk cId="1781546502" sldId="493"/>
            <ac:spMk id="7" creationId="{12AB0BA6-32C8-47D6-9478-44840E57D697}"/>
          </ac:spMkLst>
        </pc:spChg>
        <pc:picChg chg="add mod">
          <ac:chgData name="hui xu" userId="70b675938bab3b5e" providerId="LiveId" clId="{AB88D9C3-C8A2-4E89-A02C-69F4F09F274C}" dt="2020-12-14T03:32:55.276" v="11334" actId="1076"/>
          <ac:picMkLst>
            <pc:docMk/>
            <pc:sldMk cId="1781546502" sldId="493"/>
            <ac:picMk id="5" creationId="{22E60F1A-2749-449A-95A5-4B40ADAC9CBF}"/>
          </ac:picMkLst>
        </pc:picChg>
      </pc:sldChg>
      <pc:sldChg chg="addSp delSp modSp mod chgLayout">
        <pc:chgData name="hui xu" userId="70b675938bab3b5e" providerId="LiveId" clId="{AB88D9C3-C8A2-4E89-A02C-69F4F09F274C}" dt="2020-12-14T03:45:02.132" v="11478" actId="20577"/>
        <pc:sldMkLst>
          <pc:docMk/>
          <pc:sldMk cId="2789108996" sldId="494"/>
        </pc:sldMkLst>
        <pc:spChg chg="mod ord">
          <ac:chgData name="hui xu" userId="70b675938bab3b5e" providerId="LiveId" clId="{AB88D9C3-C8A2-4E89-A02C-69F4F09F274C}" dt="2020-12-14T03:44:15.832" v="11403" actId="700"/>
          <ac:spMkLst>
            <pc:docMk/>
            <pc:sldMk cId="2789108996" sldId="494"/>
            <ac:spMk id="2" creationId="{00000000-0000-0000-0000-000000000000}"/>
          </ac:spMkLst>
        </pc:spChg>
        <pc:spChg chg="add del mod">
          <ac:chgData name="hui xu" userId="70b675938bab3b5e" providerId="LiveId" clId="{AB88D9C3-C8A2-4E89-A02C-69F4F09F274C}" dt="2020-12-14T03:42:49.426" v="11393" actId="21"/>
          <ac:spMkLst>
            <pc:docMk/>
            <pc:sldMk cId="2789108996" sldId="494"/>
            <ac:spMk id="3" creationId="{00000000-0000-0000-0000-000000000000}"/>
          </ac:spMkLst>
        </pc:spChg>
        <pc:spChg chg="add del mod">
          <ac:chgData name="hui xu" userId="70b675938bab3b5e" providerId="LiveId" clId="{AB88D9C3-C8A2-4E89-A02C-69F4F09F274C}" dt="2020-12-14T03:42:25.790" v="11383" actId="21"/>
          <ac:spMkLst>
            <pc:docMk/>
            <pc:sldMk cId="2789108996" sldId="494"/>
            <ac:spMk id="7" creationId="{DA15AB23-4804-4A37-A6AD-BEAA1139A0F5}"/>
          </ac:spMkLst>
        </pc:spChg>
        <pc:spChg chg="add del mod">
          <ac:chgData name="hui xu" userId="70b675938bab3b5e" providerId="LiveId" clId="{AB88D9C3-C8A2-4E89-A02C-69F4F09F274C}" dt="2020-12-14T03:42:51.514" v="11394" actId="21"/>
          <ac:spMkLst>
            <pc:docMk/>
            <pc:sldMk cId="2789108996" sldId="494"/>
            <ac:spMk id="12" creationId="{52110814-82F5-4723-B06A-153E0F631245}"/>
          </ac:spMkLst>
        </pc:spChg>
        <pc:spChg chg="add mod ord">
          <ac:chgData name="hui xu" userId="70b675938bab3b5e" providerId="LiveId" clId="{AB88D9C3-C8A2-4E89-A02C-69F4F09F274C}" dt="2020-12-14T03:45:02.132" v="11478" actId="20577"/>
          <ac:spMkLst>
            <pc:docMk/>
            <pc:sldMk cId="2789108996" sldId="494"/>
            <ac:spMk id="15" creationId="{2A0BF0E2-56D0-48A3-A90A-B4E68444A6DA}"/>
          </ac:spMkLst>
        </pc:spChg>
        <pc:picChg chg="add del mod">
          <ac:chgData name="hui xu" userId="70b675938bab3b5e" providerId="LiveId" clId="{AB88D9C3-C8A2-4E89-A02C-69F4F09F274C}" dt="2020-12-14T03:42:35.858" v="11386" actId="478"/>
          <ac:picMkLst>
            <pc:docMk/>
            <pc:sldMk cId="2789108996" sldId="494"/>
            <ac:picMk id="5" creationId="{E4DAD0BD-EE24-4904-BEE8-C18AA575D64D}"/>
          </ac:picMkLst>
        </pc:picChg>
        <pc:picChg chg="add del mod">
          <ac:chgData name="hui xu" userId="70b675938bab3b5e" providerId="LiveId" clId="{AB88D9C3-C8A2-4E89-A02C-69F4F09F274C}" dt="2020-12-14T03:42:22.605" v="11380" actId="22"/>
          <ac:picMkLst>
            <pc:docMk/>
            <pc:sldMk cId="2789108996" sldId="494"/>
            <ac:picMk id="9" creationId="{383EC8AF-0413-439A-A09B-769EE310F337}"/>
          </ac:picMkLst>
        </pc:picChg>
        <pc:picChg chg="add mod">
          <ac:chgData name="hui xu" userId="70b675938bab3b5e" providerId="LiveId" clId="{AB88D9C3-C8A2-4E89-A02C-69F4F09F274C}" dt="2020-12-14T03:44:12.963" v="11402" actId="1076"/>
          <ac:picMkLst>
            <pc:docMk/>
            <pc:sldMk cId="2789108996" sldId="494"/>
            <ac:picMk id="10" creationId="{4FADE9B4-6C1F-48AF-AF9A-8A992C5B8A36}"/>
          </ac:picMkLst>
        </pc:picChg>
        <pc:picChg chg="add del mod">
          <ac:chgData name="hui xu" userId="70b675938bab3b5e" providerId="LiveId" clId="{AB88D9C3-C8A2-4E89-A02C-69F4F09F274C}" dt="2020-12-14T03:44:10.499" v="11401" actId="478"/>
          <ac:picMkLst>
            <pc:docMk/>
            <pc:sldMk cId="2789108996" sldId="494"/>
            <ac:picMk id="14" creationId="{38BB5F71-1442-4E75-ACF3-DFF9FB54500E}"/>
          </ac:picMkLst>
        </pc:picChg>
        <pc:cxnChg chg="del">
          <ac:chgData name="hui xu" userId="70b675938bab3b5e" providerId="LiveId" clId="{AB88D9C3-C8A2-4E89-A02C-69F4F09F274C}" dt="2020-12-01T03:27:47.174" v="2290" actId="21"/>
          <ac:cxnSpMkLst>
            <pc:docMk/>
            <pc:sldMk cId="2789108996" sldId="494"/>
            <ac:cxnSpMk id="8" creationId="{00000000-0000-0000-0000-000000000000}"/>
          </ac:cxnSpMkLst>
        </pc:cxnChg>
        <pc:cxnChg chg="del">
          <ac:chgData name="hui xu" userId="70b675938bab3b5e" providerId="LiveId" clId="{AB88D9C3-C8A2-4E89-A02C-69F4F09F274C}" dt="2020-12-01T03:27:45.619" v="2289" actId="21"/>
          <ac:cxnSpMkLst>
            <pc:docMk/>
            <pc:sldMk cId="2789108996" sldId="494"/>
            <ac:cxnSpMk id="10" creationId="{00000000-0000-0000-0000-000000000000}"/>
          </ac:cxnSpMkLst>
        </pc:cxnChg>
        <pc:cxnChg chg="del">
          <ac:chgData name="hui xu" userId="70b675938bab3b5e" providerId="LiveId" clId="{AB88D9C3-C8A2-4E89-A02C-69F4F09F274C}" dt="2020-12-01T03:27:43.332" v="2288" actId="21"/>
          <ac:cxnSpMkLst>
            <pc:docMk/>
            <pc:sldMk cId="2789108996" sldId="494"/>
            <ac:cxnSpMk id="12" creationId="{00000000-0000-0000-0000-000000000000}"/>
          </ac:cxnSpMkLst>
        </pc:cxnChg>
      </pc:sldChg>
      <pc:sldChg chg="addSp delSp modSp mod">
        <pc:chgData name="hui xu" userId="70b675938bab3b5e" providerId="LiveId" clId="{AB88D9C3-C8A2-4E89-A02C-69F4F09F274C}" dt="2020-12-14T04:00:31.573" v="11568" actId="3626"/>
        <pc:sldMkLst>
          <pc:docMk/>
          <pc:sldMk cId="203326158" sldId="495"/>
        </pc:sldMkLst>
        <pc:spChg chg="mod">
          <ac:chgData name="hui xu" userId="70b675938bab3b5e" providerId="LiveId" clId="{AB88D9C3-C8A2-4E89-A02C-69F4F09F274C}" dt="2020-12-01T03:28:28.501" v="2313"/>
          <ac:spMkLst>
            <pc:docMk/>
            <pc:sldMk cId="203326158" sldId="495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14T03:58:48.603" v="11560" actId="20577"/>
          <ac:spMkLst>
            <pc:docMk/>
            <pc:sldMk cId="203326158" sldId="495"/>
            <ac:spMk id="3" creationId="{00000000-0000-0000-0000-000000000000}"/>
          </ac:spMkLst>
        </pc:spChg>
        <pc:spChg chg="add del mod">
          <ac:chgData name="hui xu" userId="70b675938bab3b5e" providerId="LiveId" clId="{AB88D9C3-C8A2-4E89-A02C-69F4F09F274C}" dt="2020-12-14T03:58:29.681" v="11554" actId="21"/>
          <ac:spMkLst>
            <pc:docMk/>
            <pc:sldMk cId="203326158" sldId="495"/>
            <ac:spMk id="7" creationId="{D0F63F61-9954-4FD4-AD6F-FDB5A24874D7}"/>
          </ac:spMkLst>
        </pc:spChg>
        <pc:spChg chg="add mod">
          <ac:chgData name="hui xu" userId="70b675938bab3b5e" providerId="LiveId" clId="{AB88D9C3-C8A2-4E89-A02C-69F4F09F274C}" dt="2020-12-14T04:00:31.573" v="11568" actId="3626"/>
          <ac:spMkLst>
            <pc:docMk/>
            <pc:sldMk cId="203326158" sldId="495"/>
            <ac:spMk id="11" creationId="{D73472D7-32C9-48D3-B285-56F2D6306798}"/>
          </ac:spMkLst>
        </pc:spChg>
        <pc:picChg chg="add mod">
          <ac:chgData name="hui xu" userId="70b675938bab3b5e" providerId="LiveId" clId="{AB88D9C3-C8A2-4E89-A02C-69F4F09F274C}" dt="2020-12-14T03:59:01.067" v="11562" actId="1076"/>
          <ac:picMkLst>
            <pc:docMk/>
            <pc:sldMk cId="203326158" sldId="495"/>
            <ac:picMk id="5" creationId="{4110837D-AD41-43F0-811B-40B62C8E0EA5}"/>
          </ac:picMkLst>
        </pc:picChg>
        <pc:picChg chg="add del mod">
          <ac:chgData name="hui xu" userId="70b675938bab3b5e" providerId="LiveId" clId="{AB88D9C3-C8A2-4E89-A02C-69F4F09F274C}" dt="2020-12-14T03:58:32.200" v="11555" actId="21"/>
          <ac:picMkLst>
            <pc:docMk/>
            <pc:sldMk cId="203326158" sldId="495"/>
            <ac:picMk id="9" creationId="{82C7D1EE-FDD9-4147-A48E-09D6040DC920}"/>
          </ac:picMkLst>
        </pc:picChg>
      </pc:sldChg>
      <pc:sldChg chg="modSp mod">
        <pc:chgData name="hui xu" userId="70b675938bab3b5e" providerId="LiveId" clId="{AB88D9C3-C8A2-4E89-A02C-69F4F09F274C}" dt="2020-12-01T03:31:48.876" v="2402"/>
        <pc:sldMkLst>
          <pc:docMk/>
          <pc:sldMk cId="2473361366" sldId="496"/>
        </pc:sldMkLst>
        <pc:spChg chg="mod">
          <ac:chgData name="hui xu" userId="70b675938bab3b5e" providerId="LiveId" clId="{AB88D9C3-C8A2-4E89-A02C-69F4F09F274C}" dt="2020-11-18T06:41:54.309" v="1053"/>
          <ac:spMkLst>
            <pc:docMk/>
            <pc:sldMk cId="2473361366" sldId="496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1T03:31:48.876" v="2402"/>
          <ac:spMkLst>
            <pc:docMk/>
            <pc:sldMk cId="2473361366" sldId="496"/>
            <ac:spMk id="3" creationId="{00000000-0000-0000-0000-000000000000}"/>
          </ac:spMkLst>
        </pc:spChg>
      </pc:sldChg>
      <pc:sldChg chg="modSp mod">
        <pc:chgData name="hui xu" userId="70b675938bab3b5e" providerId="LiveId" clId="{AB88D9C3-C8A2-4E89-A02C-69F4F09F274C}" dt="2020-12-14T04:30:47.624" v="11591" actId="14100"/>
        <pc:sldMkLst>
          <pc:docMk/>
          <pc:sldMk cId="1085864181" sldId="497"/>
        </pc:sldMkLst>
        <pc:spChg chg="mod">
          <ac:chgData name="hui xu" userId="70b675938bab3b5e" providerId="LiveId" clId="{AB88D9C3-C8A2-4E89-A02C-69F4F09F274C}" dt="2020-12-14T04:30:47.624" v="11591" actId="14100"/>
          <ac:spMkLst>
            <pc:docMk/>
            <pc:sldMk cId="1085864181" sldId="497"/>
            <ac:spMk id="6" creationId="{00000000-0000-0000-0000-000000000000}"/>
          </ac:spMkLst>
        </pc:spChg>
      </pc:sldChg>
      <pc:sldChg chg="modSp mod">
        <pc:chgData name="hui xu" userId="70b675938bab3b5e" providerId="LiveId" clId="{AB88D9C3-C8A2-4E89-A02C-69F4F09F274C}" dt="2020-12-01T03:32:16.815" v="2405" actId="12"/>
        <pc:sldMkLst>
          <pc:docMk/>
          <pc:sldMk cId="1489792680" sldId="498"/>
        </pc:sldMkLst>
        <pc:spChg chg="mod">
          <ac:chgData name="hui xu" userId="70b675938bab3b5e" providerId="LiveId" clId="{AB88D9C3-C8A2-4E89-A02C-69F4F09F274C}" dt="2020-12-01T03:32:16.815" v="2405" actId="12"/>
          <ac:spMkLst>
            <pc:docMk/>
            <pc:sldMk cId="1489792680" sldId="498"/>
            <ac:spMk id="7" creationId="{00000000-0000-0000-0000-000000000000}"/>
          </ac:spMkLst>
        </pc:spChg>
        <pc:picChg chg="mod">
          <ac:chgData name="hui xu" userId="70b675938bab3b5e" providerId="LiveId" clId="{AB88D9C3-C8A2-4E89-A02C-69F4F09F274C}" dt="2020-11-18T06:51:41.326" v="1215" actId="1076"/>
          <ac:picMkLst>
            <pc:docMk/>
            <pc:sldMk cId="1489792680" sldId="498"/>
            <ac:picMk id="4" creationId="{00000000-0000-0000-0000-000000000000}"/>
          </ac:picMkLst>
        </pc:picChg>
      </pc:sldChg>
      <pc:sldChg chg="modSp mod">
        <pc:chgData name="hui xu" userId="70b675938bab3b5e" providerId="LiveId" clId="{AB88D9C3-C8A2-4E89-A02C-69F4F09F274C}" dt="2020-12-14T04:31:25.224" v="11592" actId="21"/>
        <pc:sldMkLst>
          <pc:docMk/>
          <pc:sldMk cId="3122140861" sldId="499"/>
        </pc:sldMkLst>
        <pc:spChg chg="mod">
          <ac:chgData name="hui xu" userId="70b675938bab3b5e" providerId="LiveId" clId="{AB88D9C3-C8A2-4E89-A02C-69F4F09F274C}" dt="2020-12-01T03:32:34.605" v="2418"/>
          <ac:spMkLst>
            <pc:docMk/>
            <pc:sldMk cId="3122140861" sldId="499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14T04:31:25.224" v="11592" actId="21"/>
          <ac:spMkLst>
            <pc:docMk/>
            <pc:sldMk cId="3122140861" sldId="499"/>
            <ac:spMk id="3" creationId="{00000000-0000-0000-0000-000000000000}"/>
          </ac:spMkLst>
        </pc:spChg>
      </pc:sldChg>
      <pc:sldChg chg="addSp modSp mod">
        <pc:chgData name="hui xu" userId="70b675938bab3b5e" providerId="LiveId" clId="{AB88D9C3-C8A2-4E89-A02C-69F4F09F274C}" dt="2020-12-15T03:20:06.819" v="12054" actId="2711"/>
        <pc:sldMkLst>
          <pc:docMk/>
          <pc:sldMk cId="233769001" sldId="500"/>
        </pc:sldMkLst>
        <pc:spChg chg="mod">
          <ac:chgData name="hui xu" userId="70b675938bab3b5e" providerId="LiveId" clId="{AB88D9C3-C8A2-4E89-A02C-69F4F09F274C}" dt="2020-11-18T06:52:38.554" v="1231" actId="20577"/>
          <ac:spMkLst>
            <pc:docMk/>
            <pc:sldMk cId="233769001" sldId="500"/>
            <ac:spMk id="2" creationId="{00000000-0000-0000-0000-000000000000}"/>
          </ac:spMkLst>
        </pc:spChg>
        <pc:spChg chg="add mod">
          <ac:chgData name="hui xu" userId="70b675938bab3b5e" providerId="LiveId" clId="{AB88D9C3-C8A2-4E89-A02C-69F4F09F274C}" dt="2020-12-15T03:17:15.787" v="12037" actId="1076"/>
          <ac:spMkLst>
            <pc:docMk/>
            <pc:sldMk cId="233769001" sldId="500"/>
            <ac:spMk id="8" creationId="{5D92B2AE-C9B3-4754-86D4-76486528923E}"/>
          </ac:spMkLst>
        </pc:spChg>
        <pc:spChg chg="add mod">
          <ac:chgData name="hui xu" userId="70b675938bab3b5e" providerId="LiveId" clId="{AB88D9C3-C8A2-4E89-A02C-69F4F09F274C}" dt="2020-12-15T03:20:06.819" v="12054" actId="2711"/>
          <ac:spMkLst>
            <pc:docMk/>
            <pc:sldMk cId="233769001" sldId="500"/>
            <ac:spMk id="9" creationId="{B5CEFCF3-CF82-414E-AB5A-902ED3BBE6C1}"/>
          </ac:spMkLst>
        </pc:spChg>
      </pc:sldChg>
      <pc:sldChg chg="addSp delSp modSp mod chgLayout">
        <pc:chgData name="hui xu" userId="70b675938bab3b5e" providerId="LiveId" clId="{AB88D9C3-C8A2-4E89-A02C-69F4F09F274C}" dt="2020-12-15T03:43:44.778" v="12104" actId="1076"/>
        <pc:sldMkLst>
          <pc:docMk/>
          <pc:sldMk cId="3733243027" sldId="501"/>
        </pc:sldMkLst>
        <pc:spChg chg="mod ord">
          <ac:chgData name="hui xu" userId="70b675938bab3b5e" providerId="LiveId" clId="{AB88D9C3-C8A2-4E89-A02C-69F4F09F274C}" dt="2020-12-01T03:40:50.936" v="2609"/>
          <ac:spMkLst>
            <pc:docMk/>
            <pc:sldMk cId="3733243027" sldId="501"/>
            <ac:spMk id="2" creationId="{00000000-0000-0000-0000-000000000000}"/>
          </ac:spMkLst>
        </pc:spChg>
        <pc:spChg chg="mod ord">
          <ac:chgData name="hui xu" userId="70b675938bab3b5e" providerId="LiveId" clId="{AB88D9C3-C8A2-4E89-A02C-69F4F09F274C}" dt="2020-12-15T03:26:36.583" v="12077" actId="404"/>
          <ac:spMkLst>
            <pc:docMk/>
            <pc:sldMk cId="3733243027" sldId="501"/>
            <ac:spMk id="3" creationId="{00000000-0000-0000-0000-000000000000}"/>
          </ac:spMkLst>
        </pc:spChg>
        <pc:spChg chg="add mod">
          <ac:chgData name="hui xu" userId="70b675938bab3b5e" providerId="LiveId" clId="{AB88D9C3-C8A2-4E89-A02C-69F4F09F274C}" dt="2020-12-15T03:43:44.778" v="12104" actId="1076"/>
          <ac:spMkLst>
            <pc:docMk/>
            <pc:sldMk cId="3733243027" sldId="501"/>
            <ac:spMk id="16" creationId="{56005BC8-9952-42DD-833B-398D4A1AC53A}"/>
          </ac:spMkLst>
        </pc:spChg>
        <pc:picChg chg="add del mod modCrop">
          <ac:chgData name="hui xu" userId="70b675938bab3b5e" providerId="LiveId" clId="{AB88D9C3-C8A2-4E89-A02C-69F4F09F274C}" dt="2020-12-15T03:25:27.572" v="12062" actId="478"/>
          <ac:picMkLst>
            <pc:docMk/>
            <pc:sldMk cId="3733243027" sldId="501"/>
            <ac:picMk id="5" creationId="{8DB1632D-56E2-4DA9-A7C4-EC363A079B4B}"/>
          </ac:picMkLst>
        </pc:picChg>
        <pc:picChg chg="add del mod">
          <ac:chgData name="hui xu" userId="70b675938bab3b5e" providerId="LiveId" clId="{AB88D9C3-C8A2-4E89-A02C-69F4F09F274C}" dt="2020-12-15T03:26:07.602" v="12069" actId="478"/>
          <ac:picMkLst>
            <pc:docMk/>
            <pc:sldMk cId="3733243027" sldId="501"/>
            <ac:picMk id="7" creationId="{45C3927F-771C-4F66-9B00-218DEDA976E0}"/>
          </ac:picMkLst>
        </pc:picChg>
        <pc:picChg chg="add del mod modCrop">
          <ac:chgData name="hui xu" userId="70b675938bab3b5e" providerId="LiveId" clId="{AB88D9C3-C8A2-4E89-A02C-69F4F09F274C}" dt="2020-12-15T03:42:29.468" v="12095" actId="21"/>
          <ac:picMkLst>
            <pc:docMk/>
            <pc:sldMk cId="3733243027" sldId="501"/>
            <ac:picMk id="9" creationId="{A7951DA2-A8B0-4851-8192-D6575179B369}"/>
          </ac:picMkLst>
        </pc:picChg>
        <pc:picChg chg="add del mod">
          <ac:chgData name="hui xu" userId="70b675938bab3b5e" providerId="LiveId" clId="{AB88D9C3-C8A2-4E89-A02C-69F4F09F274C}" dt="2020-12-15T03:42:27.661" v="12094" actId="21"/>
          <ac:picMkLst>
            <pc:docMk/>
            <pc:sldMk cId="3733243027" sldId="501"/>
            <ac:picMk id="11" creationId="{D939811C-B323-451C-879B-4AC4B77C62FC}"/>
          </ac:picMkLst>
        </pc:picChg>
        <pc:picChg chg="add mod">
          <ac:chgData name="hui xu" userId="70b675938bab3b5e" providerId="LiveId" clId="{AB88D9C3-C8A2-4E89-A02C-69F4F09F274C}" dt="2020-12-15T03:43:10.366" v="12099" actId="1076"/>
          <ac:picMkLst>
            <pc:docMk/>
            <pc:sldMk cId="3733243027" sldId="501"/>
            <ac:picMk id="13" creationId="{BFE7F6A3-0505-49F9-8493-CC819523BDD4}"/>
          </ac:picMkLst>
        </pc:picChg>
        <pc:picChg chg="add del mod">
          <ac:chgData name="hui xu" userId="70b675938bab3b5e" providerId="LiveId" clId="{AB88D9C3-C8A2-4E89-A02C-69F4F09F274C}" dt="2020-12-15T03:43:08.186" v="12097" actId="478"/>
          <ac:picMkLst>
            <pc:docMk/>
            <pc:sldMk cId="3733243027" sldId="501"/>
            <ac:picMk id="1026" creationId="{39A65DFA-A6DF-4F0F-8B61-B4B03627E0C5}"/>
          </ac:picMkLst>
        </pc:picChg>
      </pc:sldChg>
      <pc:sldChg chg="modSp mod chgLayout">
        <pc:chgData name="hui xu" userId="70b675938bab3b5e" providerId="LiveId" clId="{AB88D9C3-C8A2-4E89-A02C-69F4F09F274C}" dt="2020-12-11T06:12:55.608" v="10478"/>
        <pc:sldMkLst>
          <pc:docMk/>
          <pc:sldMk cId="1275734830" sldId="502"/>
        </pc:sldMkLst>
        <pc:spChg chg="mod ord">
          <ac:chgData name="hui xu" userId="70b675938bab3b5e" providerId="LiveId" clId="{AB88D9C3-C8A2-4E89-A02C-69F4F09F274C}" dt="2020-12-11T06:12:55.608" v="10478"/>
          <ac:spMkLst>
            <pc:docMk/>
            <pc:sldMk cId="1275734830" sldId="502"/>
            <ac:spMk id="4" creationId="{00000000-0000-0000-0000-000000000000}"/>
          </ac:spMkLst>
        </pc:spChg>
        <pc:spChg chg="mod ord">
          <ac:chgData name="hui xu" userId="70b675938bab3b5e" providerId="LiveId" clId="{AB88D9C3-C8A2-4E89-A02C-69F4F09F274C}" dt="2020-11-18T07:01:26.935" v="1403"/>
          <ac:spMkLst>
            <pc:docMk/>
            <pc:sldMk cId="1275734830" sldId="502"/>
            <ac:spMk id="5" creationId="{00000000-0000-0000-0000-000000000000}"/>
          </ac:spMkLst>
        </pc:spChg>
      </pc:sldChg>
      <pc:sldChg chg="addSp delSp modSp mod">
        <pc:chgData name="hui xu" userId="70b675938bab3b5e" providerId="LiveId" clId="{AB88D9C3-C8A2-4E89-A02C-69F4F09F274C}" dt="2020-12-17T11:33:51.122" v="12119" actId="27636"/>
        <pc:sldMkLst>
          <pc:docMk/>
          <pc:sldMk cId="1730239476" sldId="503"/>
        </pc:sldMkLst>
        <pc:spChg chg="mod">
          <ac:chgData name="hui xu" userId="70b675938bab3b5e" providerId="LiveId" clId="{AB88D9C3-C8A2-4E89-A02C-69F4F09F274C}" dt="2020-11-18T07:02:48.244" v="1423"/>
          <ac:spMkLst>
            <pc:docMk/>
            <pc:sldMk cId="1730239476" sldId="503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1-18T07:05:34.671" v="1447" actId="1076"/>
          <ac:spMkLst>
            <pc:docMk/>
            <pc:sldMk cId="1730239476" sldId="503"/>
            <ac:spMk id="3" creationId="{00000000-0000-0000-0000-000000000000}"/>
          </ac:spMkLst>
        </pc:spChg>
        <pc:spChg chg="mod">
          <ac:chgData name="hui xu" userId="70b675938bab3b5e" providerId="LiveId" clId="{AB88D9C3-C8A2-4E89-A02C-69F4F09F274C}" dt="2020-11-18T07:05:38.081" v="1448" actId="1076"/>
          <ac:spMkLst>
            <pc:docMk/>
            <pc:sldMk cId="1730239476" sldId="503"/>
            <ac:spMk id="4" creationId="{00000000-0000-0000-0000-000000000000}"/>
          </ac:spMkLst>
        </pc:spChg>
        <pc:spChg chg="mod">
          <ac:chgData name="hui xu" userId="70b675938bab3b5e" providerId="LiveId" clId="{AB88D9C3-C8A2-4E89-A02C-69F4F09F274C}" dt="2020-11-18T07:05:34.671" v="1447" actId="1076"/>
          <ac:spMkLst>
            <pc:docMk/>
            <pc:sldMk cId="1730239476" sldId="503"/>
            <ac:spMk id="5" creationId="{00000000-0000-0000-0000-000000000000}"/>
          </ac:spMkLst>
        </pc:spChg>
        <pc:spChg chg="mod">
          <ac:chgData name="hui xu" userId="70b675938bab3b5e" providerId="LiveId" clId="{AB88D9C3-C8A2-4E89-A02C-69F4F09F274C}" dt="2020-12-17T11:33:51.122" v="12119" actId="27636"/>
          <ac:spMkLst>
            <pc:docMk/>
            <pc:sldMk cId="1730239476" sldId="503"/>
            <ac:spMk id="6" creationId="{00000000-0000-0000-0000-000000000000}"/>
          </ac:spMkLst>
        </pc:spChg>
        <pc:spChg chg="add del mod">
          <ac:chgData name="hui xu" userId="70b675938bab3b5e" providerId="LiveId" clId="{AB88D9C3-C8A2-4E89-A02C-69F4F09F274C}" dt="2020-12-17T11:30:40.028" v="12117" actId="21"/>
          <ac:spMkLst>
            <pc:docMk/>
            <pc:sldMk cId="1730239476" sldId="503"/>
            <ac:spMk id="7" creationId="{95590B7C-BA01-4C6D-BF4D-6BEF8F8935BF}"/>
          </ac:spMkLst>
        </pc:spChg>
      </pc:sldChg>
      <pc:sldChg chg="addSp delSp modSp del mod">
        <pc:chgData name="hui xu" userId="70b675938bab3b5e" providerId="LiveId" clId="{AB88D9C3-C8A2-4E89-A02C-69F4F09F274C}" dt="2020-11-18T07:10:39.199" v="1591" actId="2696"/>
        <pc:sldMkLst>
          <pc:docMk/>
          <pc:sldMk cId="843428945" sldId="504"/>
        </pc:sldMkLst>
        <pc:spChg chg="del mod">
          <ac:chgData name="hui xu" userId="70b675938bab3b5e" providerId="LiveId" clId="{AB88D9C3-C8A2-4E89-A02C-69F4F09F274C}" dt="2020-11-18T07:10:23.004" v="1584" actId="21"/>
          <ac:spMkLst>
            <pc:docMk/>
            <pc:sldMk cId="843428945" sldId="504"/>
            <ac:spMk id="3" creationId="{00000000-0000-0000-0000-000000000000}"/>
          </ac:spMkLst>
        </pc:spChg>
        <pc:spChg chg="add mod">
          <ac:chgData name="hui xu" userId="70b675938bab3b5e" providerId="LiveId" clId="{AB88D9C3-C8A2-4E89-A02C-69F4F09F274C}" dt="2020-11-18T07:10:23.004" v="1584" actId="21"/>
          <ac:spMkLst>
            <pc:docMk/>
            <pc:sldMk cId="843428945" sldId="504"/>
            <ac:spMk id="5" creationId="{0B0010B9-4B66-4AA4-B347-ED0B4F14D5DE}"/>
          </ac:spMkLst>
        </pc:spChg>
      </pc:sldChg>
      <pc:sldChg chg="modSp mod modAnim">
        <pc:chgData name="hui xu" userId="70b675938bab3b5e" providerId="LiveId" clId="{AB88D9C3-C8A2-4E89-A02C-69F4F09F274C}" dt="2020-12-01T03:50:08.004" v="2902" actId="20577"/>
        <pc:sldMkLst>
          <pc:docMk/>
          <pc:sldMk cId="2909564265" sldId="505"/>
        </pc:sldMkLst>
        <pc:spChg chg="mod">
          <ac:chgData name="hui xu" userId="70b675938bab3b5e" providerId="LiveId" clId="{AB88D9C3-C8A2-4E89-A02C-69F4F09F274C}" dt="2020-12-01T03:44:39.177" v="2740" actId="21"/>
          <ac:spMkLst>
            <pc:docMk/>
            <pc:sldMk cId="2909564265" sldId="505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1T03:50:08.004" v="2902" actId="20577"/>
          <ac:spMkLst>
            <pc:docMk/>
            <pc:sldMk cId="2909564265" sldId="505"/>
            <ac:spMk id="3" creationId="{00000000-0000-0000-0000-000000000000}"/>
          </ac:spMkLst>
        </pc:spChg>
      </pc:sldChg>
      <pc:sldChg chg="modSp mod">
        <pc:chgData name="hui xu" userId="70b675938bab3b5e" providerId="LiveId" clId="{AB88D9C3-C8A2-4E89-A02C-69F4F09F274C}" dt="2020-12-17T11:33:46.043" v="12118" actId="20577"/>
        <pc:sldMkLst>
          <pc:docMk/>
          <pc:sldMk cId="289382784" sldId="506"/>
        </pc:sldMkLst>
        <pc:spChg chg="mod">
          <ac:chgData name="hui xu" userId="70b675938bab3b5e" providerId="LiveId" clId="{AB88D9C3-C8A2-4E89-A02C-69F4F09F274C}" dt="2020-12-01T03:50:39.355" v="2913"/>
          <ac:spMkLst>
            <pc:docMk/>
            <pc:sldMk cId="289382784" sldId="506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17T11:33:46.043" v="12118" actId="20577"/>
          <ac:spMkLst>
            <pc:docMk/>
            <pc:sldMk cId="289382784" sldId="506"/>
            <ac:spMk id="3" creationId="{00000000-0000-0000-0000-000000000000}"/>
          </ac:spMkLst>
        </pc:spChg>
      </pc:sldChg>
      <pc:sldChg chg="modSp mod">
        <pc:chgData name="hui xu" userId="70b675938bab3b5e" providerId="LiveId" clId="{AB88D9C3-C8A2-4E89-A02C-69F4F09F274C}" dt="2020-12-01T03:57:14.117" v="3208" actId="20577"/>
        <pc:sldMkLst>
          <pc:docMk/>
          <pc:sldMk cId="3860454586" sldId="507"/>
        </pc:sldMkLst>
        <pc:spChg chg="mod">
          <ac:chgData name="hui xu" userId="70b675938bab3b5e" providerId="LiveId" clId="{AB88D9C3-C8A2-4E89-A02C-69F4F09F274C}" dt="2020-12-01T03:55:05.436" v="3098"/>
          <ac:spMkLst>
            <pc:docMk/>
            <pc:sldMk cId="3860454586" sldId="507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01T03:57:14.117" v="3208" actId="20577"/>
          <ac:spMkLst>
            <pc:docMk/>
            <pc:sldMk cId="3860454586" sldId="507"/>
            <ac:spMk id="3" creationId="{00000000-0000-0000-0000-000000000000}"/>
          </ac:spMkLst>
        </pc:spChg>
      </pc:sldChg>
      <pc:sldChg chg="del">
        <pc:chgData name="hui xu" userId="70b675938bab3b5e" providerId="LiveId" clId="{AB88D9C3-C8A2-4E89-A02C-69F4F09F274C}" dt="2020-11-18T07:11:15.064" v="1592" actId="47"/>
        <pc:sldMkLst>
          <pc:docMk/>
          <pc:sldMk cId="2993738094" sldId="508"/>
        </pc:sldMkLst>
      </pc:sldChg>
      <pc:sldChg chg="modSp add del mod">
        <pc:chgData name="hui xu" userId="70b675938bab3b5e" providerId="LiveId" clId="{AB88D9C3-C8A2-4E89-A02C-69F4F09F274C}" dt="2020-12-11T06:14:14.805" v="10523" actId="20577"/>
        <pc:sldMkLst>
          <pc:docMk/>
          <pc:sldMk cId="2858644964" sldId="509"/>
        </pc:sldMkLst>
        <pc:spChg chg="mod">
          <ac:chgData name="hui xu" userId="70b675938bab3b5e" providerId="LiveId" clId="{AB88D9C3-C8A2-4E89-A02C-69F4F09F274C}" dt="2020-12-09T05:47:01.944" v="9652" actId="20577"/>
          <ac:spMkLst>
            <pc:docMk/>
            <pc:sldMk cId="2858644964" sldId="509"/>
            <ac:spMk id="2" creationId="{00000000-0000-0000-0000-000000000000}"/>
          </ac:spMkLst>
        </pc:spChg>
        <pc:spChg chg="mod">
          <ac:chgData name="hui xu" userId="70b675938bab3b5e" providerId="LiveId" clId="{AB88D9C3-C8A2-4E89-A02C-69F4F09F274C}" dt="2020-12-11T06:14:14.805" v="10523" actId="20577"/>
          <ac:spMkLst>
            <pc:docMk/>
            <pc:sldMk cId="2858644964" sldId="509"/>
            <ac:spMk id="4" creationId="{00000000-0000-0000-0000-000000000000}"/>
          </ac:spMkLst>
        </pc:spChg>
      </pc:sldChg>
      <pc:sldChg chg="modSp new mod">
        <pc:chgData name="hui xu" userId="70b675938bab3b5e" providerId="LiveId" clId="{AB88D9C3-C8A2-4E89-A02C-69F4F09F274C}" dt="2020-12-11T06:12:16.535" v="10475" actId="20577"/>
        <pc:sldMkLst>
          <pc:docMk/>
          <pc:sldMk cId="2278784644" sldId="510"/>
        </pc:sldMkLst>
        <pc:spChg chg="mod">
          <ac:chgData name="hui xu" userId="70b675938bab3b5e" providerId="LiveId" clId="{AB88D9C3-C8A2-4E89-A02C-69F4F09F274C}" dt="2020-11-18T02:49:29.858" v="177"/>
          <ac:spMkLst>
            <pc:docMk/>
            <pc:sldMk cId="2278784644" sldId="510"/>
            <ac:spMk id="2" creationId="{9312A8E9-67A3-46F2-BC97-B693085A615A}"/>
          </ac:spMkLst>
        </pc:spChg>
        <pc:spChg chg="mod">
          <ac:chgData name="hui xu" userId="70b675938bab3b5e" providerId="LiveId" clId="{AB88D9C3-C8A2-4E89-A02C-69F4F09F274C}" dt="2020-12-11T06:12:16.535" v="10475" actId="20577"/>
          <ac:spMkLst>
            <pc:docMk/>
            <pc:sldMk cId="2278784644" sldId="510"/>
            <ac:spMk id="4" creationId="{A3129641-BB79-4793-A87A-719DCD8A3DF8}"/>
          </ac:spMkLst>
        </pc:spChg>
      </pc:sldChg>
      <pc:sldChg chg="modSp new mod">
        <pc:chgData name="hui xu" userId="70b675938bab3b5e" providerId="LiveId" clId="{AB88D9C3-C8A2-4E89-A02C-69F4F09F274C}" dt="2020-12-11T06:44:07.522" v="11110" actId="20577"/>
        <pc:sldMkLst>
          <pc:docMk/>
          <pc:sldMk cId="2214654412" sldId="511"/>
        </pc:sldMkLst>
        <pc:spChg chg="mod">
          <ac:chgData name="hui xu" userId="70b675938bab3b5e" providerId="LiveId" clId="{AB88D9C3-C8A2-4E89-A02C-69F4F09F274C}" dt="2020-12-11T06:44:07.522" v="11110" actId="20577"/>
          <ac:spMkLst>
            <pc:docMk/>
            <pc:sldMk cId="2214654412" sldId="511"/>
            <ac:spMk id="2" creationId="{1F518306-927F-449E-89ED-CC0ABFB5007D}"/>
          </ac:spMkLst>
        </pc:spChg>
      </pc:sldChg>
      <pc:sldChg chg="addSp delSp modSp new del mod">
        <pc:chgData name="hui xu" userId="70b675938bab3b5e" providerId="LiveId" clId="{AB88D9C3-C8A2-4E89-A02C-69F4F09F274C}" dt="2020-11-18T06:11:53.635" v="691" actId="2696"/>
        <pc:sldMkLst>
          <pc:docMk/>
          <pc:sldMk cId="332905405" sldId="512"/>
        </pc:sldMkLst>
        <pc:spChg chg="mod">
          <ac:chgData name="hui xu" userId="70b675938bab3b5e" providerId="LiveId" clId="{AB88D9C3-C8A2-4E89-A02C-69F4F09F274C}" dt="2020-11-18T06:05:43.114" v="661"/>
          <ac:spMkLst>
            <pc:docMk/>
            <pc:sldMk cId="332905405" sldId="512"/>
            <ac:spMk id="2" creationId="{BDC26116-7B27-4481-891C-2633D7322CF3}"/>
          </ac:spMkLst>
        </pc:spChg>
        <pc:spChg chg="add del mod">
          <ac:chgData name="hui xu" userId="70b675938bab3b5e" providerId="LiveId" clId="{AB88D9C3-C8A2-4E89-A02C-69F4F09F274C}" dt="2020-11-18T05:58:49.476" v="653" actId="21"/>
          <ac:spMkLst>
            <pc:docMk/>
            <pc:sldMk cId="332905405" sldId="512"/>
            <ac:spMk id="5" creationId="{958B9687-9A6A-47CB-A96E-A78C75FBB5B5}"/>
          </ac:spMkLst>
        </pc:spChg>
        <pc:spChg chg="add mod">
          <ac:chgData name="hui xu" userId="70b675938bab3b5e" providerId="LiveId" clId="{AB88D9C3-C8A2-4E89-A02C-69F4F09F274C}" dt="2020-11-18T06:06:04.978" v="666" actId="1076"/>
          <ac:spMkLst>
            <pc:docMk/>
            <pc:sldMk cId="332905405" sldId="512"/>
            <ac:spMk id="13" creationId="{2D44CF80-3300-4303-9954-FE24BF265721}"/>
          </ac:spMkLst>
        </pc:spChg>
        <pc:spChg chg="add del">
          <ac:chgData name="hui xu" userId="70b675938bab3b5e" providerId="LiveId" clId="{AB88D9C3-C8A2-4E89-A02C-69F4F09F274C}" dt="2020-11-18T05:59:15.246" v="655"/>
          <ac:spMkLst>
            <pc:docMk/>
            <pc:sldMk cId="332905405" sldId="512"/>
            <ac:spMk id="14" creationId="{44EE2A69-61C0-4C9D-84FD-D7D819A6CD45}"/>
          </ac:spMkLst>
        </pc:spChg>
        <pc:picChg chg="add del mod">
          <ac:chgData name="hui xu" userId="70b675938bab3b5e" providerId="LiveId" clId="{AB88D9C3-C8A2-4E89-A02C-69F4F09F274C}" dt="2020-11-18T05:39:49.836" v="582" actId="21"/>
          <ac:picMkLst>
            <pc:docMk/>
            <pc:sldMk cId="332905405" sldId="512"/>
            <ac:picMk id="7" creationId="{3F494E65-5CD5-42AC-9FA1-AB4E68787E7E}"/>
          </ac:picMkLst>
        </pc:picChg>
        <pc:picChg chg="add del mod">
          <ac:chgData name="hui xu" userId="70b675938bab3b5e" providerId="LiveId" clId="{AB88D9C3-C8A2-4E89-A02C-69F4F09F274C}" dt="2020-11-18T05:48:27.332" v="599" actId="478"/>
          <ac:picMkLst>
            <pc:docMk/>
            <pc:sldMk cId="332905405" sldId="512"/>
            <ac:picMk id="9" creationId="{459C8D0B-0F02-4683-A49F-B86F083D36E5}"/>
          </ac:picMkLst>
        </pc:picChg>
        <pc:picChg chg="add del mod">
          <ac:chgData name="hui xu" userId="70b675938bab3b5e" providerId="LiveId" clId="{AB88D9C3-C8A2-4E89-A02C-69F4F09F274C}" dt="2020-11-18T05:58:48.357" v="652" actId="21"/>
          <ac:picMkLst>
            <pc:docMk/>
            <pc:sldMk cId="332905405" sldId="512"/>
            <ac:picMk id="11" creationId="{4D85619D-E0DF-4C1D-BE59-3E9D94ADCAC3}"/>
          </ac:picMkLst>
        </pc:picChg>
        <pc:picChg chg="add del mod">
          <ac:chgData name="hui xu" userId="70b675938bab3b5e" providerId="LiveId" clId="{AB88D9C3-C8A2-4E89-A02C-69F4F09F274C}" dt="2020-11-18T06:05:47.073" v="662" actId="21"/>
          <ac:picMkLst>
            <pc:docMk/>
            <pc:sldMk cId="332905405" sldId="512"/>
            <ac:picMk id="16" creationId="{968C43E1-158F-47DD-9E99-D95DD2F218EF}"/>
          </ac:picMkLst>
        </pc:picChg>
        <pc:picChg chg="add mod">
          <ac:chgData name="hui xu" userId="70b675938bab3b5e" providerId="LiveId" clId="{AB88D9C3-C8A2-4E89-A02C-69F4F09F274C}" dt="2020-11-18T06:06:20.726" v="669" actId="1076"/>
          <ac:picMkLst>
            <pc:docMk/>
            <pc:sldMk cId="332905405" sldId="512"/>
            <ac:picMk id="18" creationId="{38466446-A2B1-423A-A78B-A631C656EF49}"/>
          </ac:picMkLst>
        </pc:picChg>
      </pc:sldChg>
      <pc:sldChg chg="addSp delSp modSp new mod">
        <pc:chgData name="hui xu" userId="70b675938bab3b5e" providerId="LiveId" clId="{AB88D9C3-C8A2-4E89-A02C-69F4F09F274C}" dt="2020-12-14T04:30:35.974" v="11589" actId="14100"/>
        <pc:sldMkLst>
          <pc:docMk/>
          <pc:sldMk cId="746923111" sldId="512"/>
        </pc:sldMkLst>
        <pc:spChg chg="mod">
          <ac:chgData name="hui xu" userId="70b675938bab3b5e" providerId="LiveId" clId="{AB88D9C3-C8A2-4E89-A02C-69F4F09F274C}" dt="2020-11-18T06:49:11.419" v="1186"/>
          <ac:spMkLst>
            <pc:docMk/>
            <pc:sldMk cId="746923111" sldId="512"/>
            <ac:spMk id="2" creationId="{95EF4FF8-5F1F-49A9-8714-810B1D293581}"/>
          </ac:spMkLst>
        </pc:spChg>
        <pc:spChg chg="add mod">
          <ac:chgData name="hui xu" userId="70b675938bab3b5e" providerId="LiveId" clId="{AB88D9C3-C8A2-4E89-A02C-69F4F09F274C}" dt="2020-12-14T04:02:55.660" v="11581" actId="1076"/>
          <ac:spMkLst>
            <pc:docMk/>
            <pc:sldMk cId="746923111" sldId="512"/>
            <ac:spMk id="7" creationId="{112C950E-EB06-49AA-AB18-19BAE18F0B80}"/>
          </ac:spMkLst>
        </pc:spChg>
        <pc:spChg chg="add del mod">
          <ac:chgData name="hui xu" userId="70b675938bab3b5e" providerId="LiveId" clId="{AB88D9C3-C8A2-4E89-A02C-69F4F09F274C}" dt="2020-12-14T04:02:37.023" v="11577" actId="21"/>
          <ac:spMkLst>
            <pc:docMk/>
            <pc:sldMk cId="746923111" sldId="512"/>
            <ac:spMk id="9" creationId="{67BF7A45-20F1-4F2E-BF66-E4F39B7E85C7}"/>
          </ac:spMkLst>
        </pc:spChg>
        <pc:picChg chg="add del mod">
          <ac:chgData name="hui xu" userId="70b675938bab3b5e" providerId="LiveId" clId="{AB88D9C3-C8A2-4E89-A02C-69F4F09F274C}" dt="2020-12-14T04:02:09.058" v="11571" actId="21"/>
          <ac:picMkLst>
            <pc:docMk/>
            <pc:sldMk cId="746923111" sldId="512"/>
            <ac:picMk id="5" creationId="{B4C4BA11-C33E-4A0E-BC70-020A227CD21B}"/>
          </ac:picMkLst>
        </pc:picChg>
        <pc:picChg chg="add mod">
          <ac:chgData name="hui xu" userId="70b675938bab3b5e" providerId="LiveId" clId="{AB88D9C3-C8A2-4E89-A02C-69F4F09F274C}" dt="2020-12-14T04:30:35.974" v="11589" actId="14100"/>
          <ac:picMkLst>
            <pc:docMk/>
            <pc:sldMk cId="746923111" sldId="512"/>
            <ac:picMk id="6" creationId="{1C6A34C4-77CB-4BE8-A09C-E89D66E7CAA7}"/>
          </ac:picMkLst>
        </pc:picChg>
        <pc:picChg chg="add mod">
          <ac:chgData name="hui xu" userId="70b675938bab3b5e" providerId="LiveId" clId="{AB88D9C3-C8A2-4E89-A02C-69F4F09F274C}" dt="2020-12-14T04:30:33.451" v="11588" actId="14100"/>
          <ac:picMkLst>
            <pc:docMk/>
            <pc:sldMk cId="746923111" sldId="512"/>
            <ac:picMk id="11" creationId="{5AAD6620-4A10-4FE0-AA49-FFB2A49C5282}"/>
          </ac:picMkLst>
        </pc:picChg>
      </pc:sldChg>
      <pc:sldChg chg="add del">
        <pc:chgData name="hui xu" userId="70b675938bab3b5e" providerId="LiveId" clId="{AB88D9C3-C8A2-4E89-A02C-69F4F09F274C}" dt="2020-11-18T06:35:17.577" v="872" actId="2696"/>
        <pc:sldMkLst>
          <pc:docMk/>
          <pc:sldMk cId="2260543156" sldId="512"/>
        </pc:sldMkLst>
      </pc:sldChg>
      <pc:sldChg chg="modSp new mod">
        <pc:chgData name="hui xu" userId="70b675938bab3b5e" providerId="LiveId" clId="{AB88D9C3-C8A2-4E89-A02C-69F4F09F274C}" dt="2020-12-17T11:58:50.095" v="12125" actId="20577"/>
        <pc:sldMkLst>
          <pc:docMk/>
          <pc:sldMk cId="1960045527" sldId="513"/>
        </pc:sldMkLst>
        <pc:spChg chg="mod">
          <ac:chgData name="hui xu" userId="70b675938bab3b5e" providerId="LiveId" clId="{AB88D9C3-C8A2-4E89-A02C-69F4F09F274C}" dt="2020-12-11T06:05:48.506" v="10344"/>
          <ac:spMkLst>
            <pc:docMk/>
            <pc:sldMk cId="1960045527" sldId="513"/>
            <ac:spMk id="2" creationId="{A83EE859-D312-4AF5-B361-E30E06D32893}"/>
          </ac:spMkLst>
        </pc:spChg>
        <pc:spChg chg="mod">
          <ac:chgData name="hui xu" userId="70b675938bab3b5e" providerId="LiveId" clId="{AB88D9C3-C8A2-4E89-A02C-69F4F09F274C}" dt="2020-12-17T11:58:50.095" v="12125" actId="20577"/>
          <ac:spMkLst>
            <pc:docMk/>
            <pc:sldMk cId="1960045527" sldId="513"/>
            <ac:spMk id="4" creationId="{08A21348-712C-4557-9A26-FD95A76BF409}"/>
          </ac:spMkLst>
        </pc:spChg>
      </pc:sldChg>
      <pc:sldChg chg="modSp new del mod">
        <pc:chgData name="hui xu" userId="70b675938bab3b5e" providerId="LiveId" clId="{AB88D9C3-C8A2-4E89-A02C-69F4F09F274C}" dt="2020-11-18T06:06:06.122" v="667" actId="2696"/>
        <pc:sldMkLst>
          <pc:docMk/>
          <pc:sldMk cId="2167294520" sldId="513"/>
        </pc:sldMkLst>
        <pc:spChg chg="mod">
          <ac:chgData name="hui xu" userId="70b675938bab3b5e" providerId="LiveId" clId="{AB88D9C3-C8A2-4E89-A02C-69F4F09F274C}" dt="2020-11-18T05:58:05.571" v="617" actId="20577"/>
          <ac:spMkLst>
            <pc:docMk/>
            <pc:sldMk cId="2167294520" sldId="513"/>
            <ac:spMk id="2" creationId="{86F9ABCA-F78C-4C8E-8AA6-69D3BFB7F3BA}"/>
          </ac:spMkLst>
        </pc:spChg>
      </pc:sldChg>
      <pc:sldChg chg="delSp modSp add del mod">
        <pc:chgData name="hui xu" userId="70b675938bab3b5e" providerId="LiveId" clId="{AB88D9C3-C8A2-4E89-A02C-69F4F09F274C}" dt="2020-11-18T06:10:21.300" v="690" actId="2696"/>
        <pc:sldMkLst>
          <pc:docMk/>
          <pc:sldMk cId="3246661470" sldId="514"/>
        </pc:sldMkLst>
        <pc:spChg chg="mod">
          <ac:chgData name="hui xu" userId="70b675938bab3b5e" providerId="LiveId" clId="{AB88D9C3-C8A2-4E89-A02C-69F4F09F274C}" dt="2020-11-18T06:05:40.150" v="660" actId="21"/>
          <ac:spMkLst>
            <pc:docMk/>
            <pc:sldMk cId="3246661470" sldId="514"/>
            <ac:spMk id="2" creationId="{BDC26116-7B27-4481-891C-2633D7322CF3}"/>
          </ac:spMkLst>
        </pc:spChg>
        <pc:spChg chg="del">
          <ac:chgData name="hui xu" userId="70b675938bab3b5e" providerId="LiveId" clId="{AB88D9C3-C8A2-4E89-A02C-69F4F09F274C}" dt="2020-11-18T05:58:45.345" v="651" actId="21"/>
          <ac:spMkLst>
            <pc:docMk/>
            <pc:sldMk cId="3246661470" sldId="514"/>
            <ac:spMk id="13" creationId="{2D44CF80-3300-4303-9954-FE24BF265721}"/>
          </ac:spMkLst>
        </pc:spChg>
      </pc:sldChg>
      <pc:sldChg chg="addSp delSp modSp new mod">
        <pc:chgData name="hui xu" userId="70b675938bab3b5e" providerId="LiveId" clId="{AB88D9C3-C8A2-4E89-A02C-69F4F09F274C}" dt="2020-12-14T04:39:49.121" v="11833" actId="478"/>
        <pc:sldMkLst>
          <pc:docMk/>
          <pc:sldMk cId="3955298984" sldId="514"/>
        </pc:sldMkLst>
        <pc:spChg chg="mod">
          <ac:chgData name="hui xu" userId="70b675938bab3b5e" providerId="LiveId" clId="{AB88D9C3-C8A2-4E89-A02C-69F4F09F274C}" dt="2020-12-11T06:43:58.826" v="11109" actId="20577"/>
          <ac:spMkLst>
            <pc:docMk/>
            <pc:sldMk cId="3955298984" sldId="514"/>
            <ac:spMk id="2" creationId="{181A21E3-1E53-46D8-A2BF-BD0334C8EE2F}"/>
          </ac:spMkLst>
        </pc:spChg>
        <pc:grpChg chg="add del mod">
          <ac:chgData name="hui xu" userId="70b675938bab3b5e" providerId="LiveId" clId="{AB88D9C3-C8A2-4E89-A02C-69F4F09F274C}" dt="2020-12-14T04:39:49.121" v="11833" actId="478"/>
          <ac:grpSpMkLst>
            <pc:docMk/>
            <pc:sldMk cId="3955298984" sldId="514"/>
            <ac:grpSpMk id="5" creationId="{1D48C1C8-1DDD-4BFF-A8EC-544B1B76030F}"/>
          </ac:grpSpMkLst>
        </pc:grpChg>
        <pc:grpChg chg="mod">
          <ac:chgData name="hui xu" userId="70b675938bab3b5e" providerId="LiveId" clId="{AB88D9C3-C8A2-4E89-A02C-69F4F09F274C}" dt="2020-12-14T04:39:39.505" v="11831"/>
          <ac:grpSpMkLst>
            <pc:docMk/>
            <pc:sldMk cId="3955298984" sldId="514"/>
            <ac:grpSpMk id="6" creationId="{D39783E9-F7ED-475E-8B2D-6ADD95AF0211}"/>
          </ac:grpSpMkLst>
        </pc:grpChg>
        <pc:picChg chg="mod">
          <ac:chgData name="hui xu" userId="70b675938bab3b5e" providerId="LiveId" clId="{AB88D9C3-C8A2-4E89-A02C-69F4F09F274C}" dt="2020-12-14T04:39:39.505" v="11831"/>
          <ac:picMkLst>
            <pc:docMk/>
            <pc:sldMk cId="3955298984" sldId="514"/>
            <ac:picMk id="7" creationId="{D46DF050-D07F-464A-A7EC-A732BE7BF591}"/>
          </ac:picMkLst>
        </pc:picChg>
        <pc:picChg chg="mod">
          <ac:chgData name="hui xu" userId="70b675938bab3b5e" providerId="LiveId" clId="{AB88D9C3-C8A2-4E89-A02C-69F4F09F274C}" dt="2020-12-14T04:39:39.505" v="11831"/>
          <ac:picMkLst>
            <pc:docMk/>
            <pc:sldMk cId="3955298984" sldId="514"/>
            <ac:picMk id="8" creationId="{5EE7C6F3-46D3-4349-BE70-CE177C192676}"/>
          </ac:picMkLst>
        </pc:picChg>
        <pc:picChg chg="mod">
          <ac:chgData name="hui xu" userId="70b675938bab3b5e" providerId="LiveId" clId="{AB88D9C3-C8A2-4E89-A02C-69F4F09F274C}" dt="2020-12-14T04:39:39.505" v="11831"/>
          <ac:picMkLst>
            <pc:docMk/>
            <pc:sldMk cId="3955298984" sldId="514"/>
            <ac:picMk id="9" creationId="{4A266F55-C8ED-4959-A16A-35C838328595}"/>
          </ac:picMkLst>
        </pc:picChg>
        <pc:picChg chg="mod">
          <ac:chgData name="hui xu" userId="70b675938bab3b5e" providerId="LiveId" clId="{AB88D9C3-C8A2-4E89-A02C-69F4F09F274C}" dt="2020-12-14T04:39:39.505" v="11831"/>
          <ac:picMkLst>
            <pc:docMk/>
            <pc:sldMk cId="3955298984" sldId="514"/>
            <ac:picMk id="10" creationId="{D8F14678-F712-44E9-9394-8C2AB5466B35}"/>
          </ac:picMkLst>
        </pc:picChg>
      </pc:sldChg>
      <pc:sldChg chg="addSp delSp modSp add mod modAnim">
        <pc:chgData name="hui xu" userId="70b675938bab3b5e" providerId="LiveId" clId="{AB88D9C3-C8A2-4E89-A02C-69F4F09F274C}" dt="2020-12-14T05:10:15.831" v="12009" actId="1035"/>
        <pc:sldMkLst>
          <pc:docMk/>
          <pc:sldMk cId="829527952" sldId="515"/>
        </pc:sldMkLst>
        <pc:spChg chg="mod">
          <ac:chgData name="hui xu" userId="70b675938bab3b5e" providerId="LiveId" clId="{AB88D9C3-C8A2-4E89-A02C-69F4F09F274C}" dt="2020-12-11T06:25:09.077" v="10764" actId="21"/>
          <ac:spMkLst>
            <pc:docMk/>
            <pc:sldMk cId="829527952" sldId="515"/>
            <ac:spMk id="2" creationId="{A3BAE920-AB40-42D9-B9F5-DD03D794C655}"/>
          </ac:spMkLst>
        </pc:spChg>
        <pc:spChg chg="add del mod">
          <ac:chgData name="hui xu" userId="70b675938bab3b5e" providerId="LiveId" clId="{AB88D9C3-C8A2-4E89-A02C-69F4F09F274C}" dt="2020-12-11T06:21:18.950" v="10642" actId="21"/>
          <ac:spMkLst>
            <pc:docMk/>
            <pc:sldMk cId="829527952" sldId="515"/>
            <ac:spMk id="6" creationId="{38066A22-4CAD-4C65-8C62-6BA1173058F5}"/>
          </ac:spMkLst>
        </pc:spChg>
        <pc:spChg chg="add mod">
          <ac:chgData name="hui xu" userId="70b675938bab3b5e" providerId="LiveId" clId="{AB88D9C3-C8A2-4E89-A02C-69F4F09F274C}" dt="2020-12-11T06:21:26.237" v="10646"/>
          <ac:spMkLst>
            <pc:docMk/>
            <pc:sldMk cId="829527952" sldId="515"/>
            <ac:spMk id="8" creationId="{F3B668D7-50CD-4754-8D40-4F0D4BDC6644}"/>
          </ac:spMkLst>
        </pc:spChg>
        <pc:spChg chg="del">
          <ac:chgData name="hui xu" userId="70b675938bab3b5e" providerId="LiveId" clId="{AB88D9C3-C8A2-4E89-A02C-69F4F09F274C}" dt="2020-12-11T06:21:17.029" v="10641" actId="21"/>
          <ac:spMkLst>
            <pc:docMk/>
            <pc:sldMk cId="829527952" sldId="515"/>
            <ac:spMk id="9" creationId="{23C26DE7-6FB5-45D2-8D5B-042AE6C62DB4}"/>
          </ac:spMkLst>
        </pc:spChg>
        <pc:spChg chg="add mod">
          <ac:chgData name="hui xu" userId="70b675938bab3b5e" providerId="LiveId" clId="{AB88D9C3-C8A2-4E89-A02C-69F4F09F274C}" dt="2020-12-14T05:09:57.161" v="12005" actId="1035"/>
          <ac:spMkLst>
            <pc:docMk/>
            <pc:sldMk cId="829527952" sldId="515"/>
            <ac:spMk id="10" creationId="{1086617C-EF35-4856-8777-5056F858C90D}"/>
          </ac:spMkLst>
        </pc:spChg>
        <pc:spChg chg="add mod">
          <ac:chgData name="hui xu" userId="70b675938bab3b5e" providerId="LiveId" clId="{AB88D9C3-C8A2-4E89-A02C-69F4F09F274C}" dt="2020-12-14T05:10:06.276" v="12006" actId="1035"/>
          <ac:spMkLst>
            <pc:docMk/>
            <pc:sldMk cId="829527952" sldId="515"/>
            <ac:spMk id="11" creationId="{FE9D495D-9E25-46F4-9C62-46106A3644B9}"/>
          </ac:spMkLst>
        </pc:spChg>
        <pc:spChg chg="add mod">
          <ac:chgData name="hui xu" userId="70b675938bab3b5e" providerId="LiveId" clId="{AB88D9C3-C8A2-4E89-A02C-69F4F09F274C}" dt="2020-12-14T05:09:41.154" v="11998" actId="2711"/>
          <ac:spMkLst>
            <pc:docMk/>
            <pc:sldMk cId="829527952" sldId="515"/>
            <ac:spMk id="12" creationId="{CED4B7C6-6583-4B04-BCBF-B6FE5AE40E2C}"/>
          </ac:spMkLst>
        </pc:spChg>
        <pc:spChg chg="add mod">
          <ac:chgData name="hui xu" userId="70b675938bab3b5e" providerId="LiveId" clId="{AB88D9C3-C8A2-4E89-A02C-69F4F09F274C}" dt="2020-12-14T05:09:41.154" v="11998" actId="2711"/>
          <ac:spMkLst>
            <pc:docMk/>
            <pc:sldMk cId="829527952" sldId="515"/>
            <ac:spMk id="13" creationId="{583678A5-6E1D-484E-A07F-B895416CF07F}"/>
          </ac:spMkLst>
        </pc:spChg>
        <pc:spChg chg="add mod">
          <ac:chgData name="hui xu" userId="70b675938bab3b5e" providerId="LiveId" clId="{AB88D9C3-C8A2-4E89-A02C-69F4F09F274C}" dt="2020-12-14T05:10:15.831" v="12009" actId="1035"/>
          <ac:spMkLst>
            <pc:docMk/>
            <pc:sldMk cId="829527952" sldId="515"/>
            <ac:spMk id="14" creationId="{61ECE788-0E0A-4048-97A2-BA8C636507A1}"/>
          </ac:spMkLst>
        </pc:spChg>
        <pc:spChg chg="add mod">
          <ac:chgData name="hui xu" userId="70b675938bab3b5e" providerId="LiveId" clId="{AB88D9C3-C8A2-4E89-A02C-69F4F09F274C}" dt="2020-12-14T05:09:47.535" v="12003" actId="1037"/>
          <ac:spMkLst>
            <pc:docMk/>
            <pc:sldMk cId="829527952" sldId="515"/>
            <ac:spMk id="15" creationId="{10EB8938-3547-49C1-B0DE-E4149F22BA8A}"/>
          </ac:spMkLst>
        </pc:spChg>
        <pc:picChg chg="mod modCrop">
          <ac:chgData name="hui xu" userId="70b675938bab3b5e" providerId="LiveId" clId="{AB88D9C3-C8A2-4E89-A02C-69F4F09F274C}" dt="2020-12-11T06:25:16.077" v="10767" actId="1076"/>
          <ac:picMkLst>
            <pc:docMk/>
            <pc:sldMk cId="829527952" sldId="515"/>
            <ac:picMk id="3" creationId="{A341D1F1-22D1-4D45-A498-6DD4FACED013}"/>
          </ac:picMkLst>
        </pc:picChg>
        <pc:picChg chg="del">
          <ac:chgData name="hui xu" userId="70b675938bab3b5e" providerId="LiveId" clId="{AB88D9C3-C8A2-4E89-A02C-69F4F09F274C}" dt="2020-12-11T06:21:17.029" v="10641" actId="21"/>
          <ac:picMkLst>
            <pc:docMk/>
            <pc:sldMk cId="829527952" sldId="515"/>
            <ac:picMk id="4" creationId="{2BBF2E76-89F9-4AEE-A605-85C4FFFDEBCF}"/>
          </ac:picMkLst>
        </pc:picChg>
      </pc:sldChg>
      <pc:sldChg chg="modSp add del mod">
        <pc:chgData name="hui xu" userId="70b675938bab3b5e" providerId="LiveId" clId="{AB88D9C3-C8A2-4E89-A02C-69F4F09F274C}" dt="2020-12-11T06:20:03.750" v="10560" actId="2696"/>
        <pc:sldMkLst>
          <pc:docMk/>
          <pc:sldMk cId="1678838646" sldId="516"/>
        </pc:sldMkLst>
        <pc:spChg chg="mod">
          <ac:chgData name="hui xu" userId="70b675938bab3b5e" providerId="LiveId" clId="{AB88D9C3-C8A2-4E89-A02C-69F4F09F274C}" dt="2020-12-11T06:16:41.447" v="10531" actId="27636"/>
          <ac:spMkLst>
            <pc:docMk/>
            <pc:sldMk cId="1678838646" sldId="516"/>
            <ac:spMk id="2" creationId="{25A97DCC-C2B1-4B18-8EA5-07C498609F24}"/>
          </ac:spMkLst>
        </pc:spChg>
      </pc:sldChg>
      <pc:sldChg chg="add del">
        <pc:chgData name="hui xu" userId="70b675938bab3b5e" providerId="LiveId" clId="{AB88D9C3-C8A2-4E89-A02C-69F4F09F274C}" dt="2020-12-11T06:20:03.750" v="10560" actId="2696"/>
        <pc:sldMkLst>
          <pc:docMk/>
          <pc:sldMk cId="628242287" sldId="517"/>
        </pc:sldMkLst>
      </pc:sldChg>
      <pc:sldChg chg="add del">
        <pc:chgData name="hui xu" userId="70b675938bab3b5e" providerId="LiveId" clId="{AB88D9C3-C8A2-4E89-A02C-69F4F09F274C}" dt="2020-12-11T06:20:03.750" v="10560" actId="2696"/>
        <pc:sldMkLst>
          <pc:docMk/>
          <pc:sldMk cId="2633826672" sldId="518"/>
        </pc:sldMkLst>
      </pc:sldChg>
      <pc:sldChg chg="addSp delSp modSp add mod">
        <pc:chgData name="hui xu" userId="70b675938bab3b5e" providerId="LiveId" clId="{AB88D9C3-C8A2-4E89-A02C-69F4F09F274C}" dt="2020-12-14T05:10:29.495" v="12011" actId="14100"/>
        <pc:sldMkLst>
          <pc:docMk/>
          <pc:sldMk cId="1423881122" sldId="519"/>
        </pc:sldMkLst>
        <pc:spChg chg="mod">
          <ac:chgData name="hui xu" userId="70b675938bab3b5e" providerId="LiveId" clId="{AB88D9C3-C8A2-4E89-A02C-69F4F09F274C}" dt="2020-12-11T06:24:58.485" v="10747" actId="20577"/>
          <ac:spMkLst>
            <pc:docMk/>
            <pc:sldMk cId="1423881122" sldId="519"/>
            <ac:spMk id="2" creationId="{580DE013-3A3B-4329-9B2F-A0BD7F5E8E86}"/>
          </ac:spMkLst>
        </pc:spChg>
        <pc:spChg chg="del">
          <ac:chgData name="hui xu" userId="70b675938bab3b5e" providerId="LiveId" clId="{AB88D9C3-C8A2-4E89-A02C-69F4F09F274C}" dt="2020-12-11T06:26:47.389" v="10774" actId="21"/>
          <ac:spMkLst>
            <pc:docMk/>
            <pc:sldMk cId="1423881122" sldId="519"/>
            <ac:spMk id="4" creationId="{4E538D04-0975-46F5-8D76-ECE1916BF2FE}"/>
          </ac:spMkLst>
        </pc:spChg>
        <pc:spChg chg="add mod">
          <ac:chgData name="hui xu" userId="70b675938bab3b5e" providerId="LiveId" clId="{AB88D9C3-C8A2-4E89-A02C-69F4F09F274C}" dt="2020-12-14T05:10:29.495" v="12011" actId="14100"/>
          <ac:spMkLst>
            <pc:docMk/>
            <pc:sldMk cId="1423881122" sldId="519"/>
            <ac:spMk id="6" creationId="{BDDF48D7-2C6A-47A1-AFB0-E0B4AD8349C9}"/>
          </ac:spMkLst>
        </pc:spChg>
        <pc:spChg chg="add mod">
          <ac:chgData name="hui xu" userId="70b675938bab3b5e" providerId="LiveId" clId="{AB88D9C3-C8A2-4E89-A02C-69F4F09F274C}" dt="2020-12-11T06:27:53.306" v="10792" actId="2711"/>
          <ac:spMkLst>
            <pc:docMk/>
            <pc:sldMk cId="1423881122" sldId="519"/>
            <ac:spMk id="8" creationId="{57937865-F152-47D1-8A72-BA0A46EC2CFE}"/>
          </ac:spMkLst>
        </pc:spChg>
        <pc:picChg chg="mod">
          <ac:chgData name="hui xu" userId="70b675938bab3b5e" providerId="LiveId" clId="{AB88D9C3-C8A2-4E89-A02C-69F4F09F274C}" dt="2020-12-11T06:27:34.260" v="10787" actId="14100"/>
          <ac:picMkLst>
            <pc:docMk/>
            <pc:sldMk cId="1423881122" sldId="519"/>
            <ac:picMk id="3" creationId="{C5913159-956F-40CD-A2B8-6FA797D09638}"/>
          </ac:picMkLst>
        </pc:picChg>
        <pc:picChg chg="add mod">
          <ac:chgData name="hui xu" userId="70b675938bab3b5e" providerId="LiveId" clId="{AB88D9C3-C8A2-4E89-A02C-69F4F09F274C}" dt="2020-12-11T06:27:35.690" v="10788" actId="1076"/>
          <ac:picMkLst>
            <pc:docMk/>
            <pc:sldMk cId="1423881122" sldId="519"/>
            <ac:picMk id="7" creationId="{CFA502F4-8948-4D4F-8738-D324DA2E2EC7}"/>
          </ac:picMkLst>
        </pc:picChg>
      </pc:sldChg>
      <pc:sldChg chg="add del">
        <pc:chgData name="hui xu" userId="70b675938bab3b5e" providerId="LiveId" clId="{AB88D9C3-C8A2-4E89-A02C-69F4F09F274C}" dt="2020-12-11T06:23:05.105" v="10679" actId="2696"/>
        <pc:sldMkLst>
          <pc:docMk/>
          <pc:sldMk cId="3728147467" sldId="519"/>
        </pc:sldMkLst>
      </pc:sldChg>
      <pc:sldChg chg="new del">
        <pc:chgData name="hui xu" userId="70b675938bab3b5e" providerId="LiveId" clId="{AB88D9C3-C8A2-4E89-A02C-69F4F09F274C}" dt="2020-12-14T04:29:49.693" v="11587" actId="47"/>
        <pc:sldMkLst>
          <pc:docMk/>
          <pc:sldMk cId="327314809" sldId="520"/>
        </pc:sldMkLst>
      </pc:sldChg>
      <pc:sldChg chg="add del">
        <pc:chgData name="hui xu" userId="70b675938bab3b5e" providerId="LiveId" clId="{AB88D9C3-C8A2-4E89-A02C-69F4F09F274C}" dt="2020-12-11T06:23:05.105" v="10679" actId="2696"/>
        <pc:sldMkLst>
          <pc:docMk/>
          <pc:sldMk cId="1070527907" sldId="520"/>
        </pc:sldMkLst>
      </pc:sldChg>
      <pc:sldChg chg="add del">
        <pc:chgData name="hui xu" userId="70b675938bab3b5e" providerId="LiveId" clId="{AB88D9C3-C8A2-4E89-A02C-69F4F09F274C}" dt="2020-12-11T06:24:44.757" v="10732" actId="2696"/>
        <pc:sldMkLst>
          <pc:docMk/>
          <pc:sldMk cId="2601482831" sldId="520"/>
        </pc:sldMkLst>
      </pc:sldChg>
      <pc:sldChg chg="addSp delSp modSp new mod">
        <pc:chgData name="hui xu" userId="70b675938bab3b5e" providerId="LiveId" clId="{AB88D9C3-C8A2-4E89-A02C-69F4F09F274C}" dt="2020-12-17T12:25:58.135" v="12239" actId="1076"/>
        <pc:sldMkLst>
          <pc:docMk/>
          <pc:sldMk cId="3538862468" sldId="520"/>
        </pc:sldMkLst>
        <pc:spChg chg="mod">
          <ac:chgData name="hui xu" userId="70b675938bab3b5e" providerId="LiveId" clId="{AB88D9C3-C8A2-4E89-A02C-69F4F09F274C}" dt="2020-12-17T12:00:36.310" v="12149"/>
          <ac:spMkLst>
            <pc:docMk/>
            <pc:sldMk cId="3538862468" sldId="520"/>
            <ac:spMk id="2" creationId="{8253F8EC-FE4E-41B9-85E2-E2043F20C19D}"/>
          </ac:spMkLst>
        </pc:spChg>
        <pc:spChg chg="add mod">
          <ac:chgData name="hui xu" userId="70b675938bab3b5e" providerId="LiveId" clId="{AB88D9C3-C8A2-4E89-A02C-69F4F09F274C}" dt="2020-12-17T12:24:48.708" v="12222" actId="164"/>
          <ac:spMkLst>
            <pc:docMk/>
            <pc:sldMk cId="3538862468" sldId="520"/>
            <ac:spMk id="6" creationId="{DE756F4B-E4EA-43B3-B977-1063FBBBFF76}"/>
          </ac:spMkLst>
        </pc:spChg>
        <pc:spChg chg="add del mod">
          <ac:chgData name="hui xu" userId="70b675938bab3b5e" providerId="LiveId" clId="{AB88D9C3-C8A2-4E89-A02C-69F4F09F274C}" dt="2020-12-17T12:20:56.042" v="12211" actId="21"/>
          <ac:spMkLst>
            <pc:docMk/>
            <pc:sldMk cId="3538862468" sldId="520"/>
            <ac:spMk id="12" creationId="{14E30D2A-E2AC-4D87-BE97-A14B6C879055}"/>
          </ac:spMkLst>
        </pc:spChg>
        <pc:grpChg chg="add mod">
          <ac:chgData name="hui xu" userId="70b675938bab3b5e" providerId="LiveId" clId="{AB88D9C3-C8A2-4E89-A02C-69F4F09F274C}" dt="2020-12-17T12:25:30.160" v="12234" actId="1076"/>
          <ac:grpSpMkLst>
            <pc:docMk/>
            <pc:sldMk cId="3538862468" sldId="520"/>
            <ac:grpSpMk id="13" creationId="{440AEFBB-306F-4F38-88E2-E884574FC51C}"/>
          </ac:grpSpMkLst>
        </pc:grpChg>
        <pc:picChg chg="add mod modCrop">
          <ac:chgData name="hui xu" userId="70b675938bab3b5e" providerId="LiveId" clId="{AB88D9C3-C8A2-4E89-A02C-69F4F09F274C}" dt="2020-12-17T12:24:48.708" v="12222" actId="164"/>
          <ac:picMkLst>
            <pc:docMk/>
            <pc:sldMk cId="3538862468" sldId="520"/>
            <ac:picMk id="5" creationId="{759D7DFA-E5B3-434B-8292-C472D94D0992}"/>
          </ac:picMkLst>
        </pc:picChg>
        <pc:picChg chg="add del mod modCrop">
          <ac:chgData name="hui xu" userId="70b675938bab3b5e" providerId="LiveId" clId="{AB88D9C3-C8A2-4E89-A02C-69F4F09F274C}" dt="2020-12-17T12:13:21.852" v="12187" actId="21"/>
          <ac:picMkLst>
            <pc:docMk/>
            <pc:sldMk cId="3538862468" sldId="520"/>
            <ac:picMk id="8" creationId="{E5FA8394-23B0-4177-AE4F-47038871D90F}"/>
          </ac:picMkLst>
        </pc:picChg>
        <pc:picChg chg="add del mod">
          <ac:chgData name="hui xu" userId="70b675938bab3b5e" providerId="LiveId" clId="{AB88D9C3-C8A2-4E89-A02C-69F4F09F274C}" dt="2020-12-17T12:13:21.852" v="12187" actId="21"/>
          <ac:picMkLst>
            <pc:docMk/>
            <pc:sldMk cId="3538862468" sldId="520"/>
            <ac:picMk id="10" creationId="{1CA0F9BB-5757-4B30-A559-5111B881D6AF}"/>
          </ac:picMkLst>
        </pc:picChg>
        <pc:picChg chg="add mod">
          <ac:chgData name="hui xu" userId="70b675938bab3b5e" providerId="LiveId" clId="{AB88D9C3-C8A2-4E89-A02C-69F4F09F274C}" dt="2020-12-17T12:25:12.974" v="12229" actId="1076"/>
          <ac:picMkLst>
            <pc:docMk/>
            <pc:sldMk cId="3538862468" sldId="520"/>
            <ac:picMk id="14" creationId="{0B8160DB-6923-4CBB-95AC-FED8AE5975F4}"/>
          </ac:picMkLst>
        </pc:picChg>
        <pc:picChg chg="add mod modCrop">
          <ac:chgData name="hui xu" userId="70b675938bab3b5e" providerId="LiveId" clId="{AB88D9C3-C8A2-4E89-A02C-69F4F09F274C}" dt="2020-12-17T12:25:58.135" v="12239" actId="1076"/>
          <ac:picMkLst>
            <pc:docMk/>
            <pc:sldMk cId="3538862468" sldId="520"/>
            <ac:picMk id="15" creationId="{220F065B-95CE-48BE-99F1-EECC7266E343}"/>
          </ac:picMkLst>
        </pc:picChg>
      </pc:sldChg>
      <pc:sldChg chg="add del">
        <pc:chgData name="hui xu" userId="70b675938bab3b5e" providerId="LiveId" clId="{AB88D9C3-C8A2-4E89-A02C-69F4F09F274C}" dt="2020-12-11T06:24:28.714" v="10731" actId="2696"/>
        <pc:sldMkLst>
          <pc:docMk/>
          <pc:sldMk cId="99530158" sldId="521"/>
        </pc:sldMkLst>
      </pc:sldChg>
      <pc:sldChg chg="addSp delSp modSp new del mod">
        <pc:chgData name="hui xu" userId="70b675938bab3b5e" providerId="LiveId" clId="{AB88D9C3-C8A2-4E89-A02C-69F4F09F274C}" dt="2020-12-17T12:26:07.116" v="12240" actId="2696"/>
        <pc:sldMkLst>
          <pc:docMk/>
          <pc:sldMk cId="1194043867" sldId="521"/>
        </pc:sldMkLst>
        <pc:picChg chg="add del mod">
          <ac:chgData name="hui xu" userId="70b675938bab3b5e" providerId="LiveId" clId="{AB88D9C3-C8A2-4E89-A02C-69F4F09F274C}" dt="2020-12-17T12:25:18.625" v="12230" actId="21"/>
          <ac:picMkLst>
            <pc:docMk/>
            <pc:sldMk cId="1194043867" sldId="521"/>
            <ac:picMk id="4" creationId="{8A03D7AE-58AF-4E3B-A268-BBB0E48E60C2}"/>
          </ac:picMkLst>
        </pc:picChg>
        <pc:picChg chg="add mod">
          <ac:chgData name="hui xu" userId="70b675938bab3b5e" providerId="LiveId" clId="{AB88D9C3-C8A2-4E89-A02C-69F4F09F274C}" dt="2020-12-17T12:13:47.507" v="12193" actId="1076"/>
          <ac:picMkLst>
            <pc:docMk/>
            <pc:sldMk cId="1194043867" sldId="521"/>
            <ac:picMk id="5" creationId="{28622C9B-A28B-497C-BFF9-02205950FDCE}"/>
          </ac:picMkLst>
        </pc:picChg>
        <pc:picChg chg="add del mod">
          <ac:chgData name="hui xu" userId="70b675938bab3b5e" providerId="LiveId" clId="{AB88D9C3-C8A2-4E89-A02C-69F4F09F274C}" dt="2020-12-17T12:16:14.317" v="12195" actId="21"/>
          <ac:picMkLst>
            <pc:docMk/>
            <pc:sldMk cId="1194043867" sldId="521"/>
            <ac:picMk id="6" creationId="{563EDB65-87AB-4898-B20D-981EB2E46749}"/>
          </ac:picMkLst>
        </pc:picChg>
        <pc:picChg chg="add del mod">
          <ac:chgData name="hui xu" userId="70b675938bab3b5e" providerId="LiveId" clId="{AB88D9C3-C8A2-4E89-A02C-69F4F09F274C}" dt="2020-12-17T12:24:52.567" v="12223" actId="21"/>
          <ac:picMkLst>
            <pc:docMk/>
            <pc:sldMk cId="1194043867" sldId="521"/>
            <ac:picMk id="8" creationId="{3BAADD1A-09A1-4C87-871E-FA1F99741314}"/>
          </ac:picMkLst>
        </pc:picChg>
      </pc:sldChg>
      <pc:sldChg chg="add del">
        <pc:chgData name="hui xu" userId="70b675938bab3b5e" providerId="LiveId" clId="{AB88D9C3-C8A2-4E89-A02C-69F4F09F274C}" dt="2020-12-11T06:23:05.105" v="10679" actId="2696"/>
        <pc:sldMkLst>
          <pc:docMk/>
          <pc:sldMk cId="2088379920" sldId="521"/>
        </pc:sldMkLst>
      </pc:sldChg>
      <pc:sldChg chg="addSp delSp modSp new mod modClrScheme chgLayout">
        <pc:chgData name="hui xu" userId="70b675938bab3b5e" providerId="LiveId" clId="{AB88D9C3-C8A2-4E89-A02C-69F4F09F274C}" dt="2020-12-17T12:28:58.398" v="12299" actId="20577"/>
        <pc:sldMkLst>
          <pc:docMk/>
          <pc:sldMk cId="1923103763" sldId="522"/>
        </pc:sldMkLst>
        <pc:spChg chg="del">
          <ac:chgData name="hui xu" userId="70b675938bab3b5e" providerId="LiveId" clId="{AB88D9C3-C8A2-4E89-A02C-69F4F09F274C}" dt="2020-12-17T12:24:22.891" v="12213"/>
          <ac:spMkLst>
            <pc:docMk/>
            <pc:sldMk cId="1923103763" sldId="522"/>
            <ac:spMk id="2" creationId="{57B9259D-DDC4-4864-83B4-605310412A0A}"/>
          </ac:spMkLst>
        </pc:spChg>
        <pc:spChg chg="mod ord">
          <ac:chgData name="hui xu" userId="70b675938bab3b5e" providerId="LiveId" clId="{AB88D9C3-C8A2-4E89-A02C-69F4F09F274C}" dt="2020-12-17T12:24:30.682" v="12216" actId="700"/>
          <ac:spMkLst>
            <pc:docMk/>
            <pc:sldMk cId="1923103763" sldId="522"/>
            <ac:spMk id="3" creationId="{7D978551-CD1C-4F86-AA8D-5F3B9A282B69}"/>
          </ac:spMkLst>
        </pc:spChg>
        <pc:spChg chg="add mod ord">
          <ac:chgData name="hui xu" userId="70b675938bab3b5e" providerId="LiveId" clId="{AB88D9C3-C8A2-4E89-A02C-69F4F09F274C}" dt="2020-12-17T12:27:59.296" v="12271" actId="21"/>
          <ac:spMkLst>
            <pc:docMk/>
            <pc:sldMk cId="1923103763" sldId="522"/>
            <ac:spMk id="4" creationId="{3DE85A28-FE81-4F69-A5E9-4721949E52B2}"/>
          </ac:spMkLst>
        </pc:spChg>
        <pc:spChg chg="add mod ord">
          <ac:chgData name="hui xu" userId="70b675938bab3b5e" providerId="LiveId" clId="{AB88D9C3-C8A2-4E89-A02C-69F4F09F274C}" dt="2020-12-17T12:28:58.398" v="12299" actId="20577"/>
          <ac:spMkLst>
            <pc:docMk/>
            <pc:sldMk cId="1923103763" sldId="522"/>
            <ac:spMk id="5" creationId="{32A9C2A3-5530-4764-A7D2-3CD5680ADE28}"/>
          </ac:spMkLst>
        </pc:spChg>
      </pc:sldChg>
      <pc:sldChg chg="addSp modSp new mod modClrScheme chgLayout">
        <pc:chgData name="hui xu" userId="70b675938bab3b5e" providerId="LiveId" clId="{AB88D9C3-C8A2-4E89-A02C-69F4F09F274C}" dt="2020-12-17T12:38:44.989" v="12378" actId="27636"/>
        <pc:sldMkLst>
          <pc:docMk/>
          <pc:sldMk cId="1993639885" sldId="523"/>
        </pc:sldMkLst>
        <pc:spChg chg="mod ord">
          <ac:chgData name="hui xu" userId="70b675938bab3b5e" providerId="LiveId" clId="{AB88D9C3-C8A2-4E89-A02C-69F4F09F274C}" dt="2020-12-17T12:36:06.736" v="12360" actId="20577"/>
          <ac:spMkLst>
            <pc:docMk/>
            <pc:sldMk cId="1993639885" sldId="523"/>
            <ac:spMk id="2" creationId="{BEBA3F97-0112-40BF-BA6B-3EB803AD5399}"/>
          </ac:spMkLst>
        </pc:spChg>
        <pc:spChg chg="mod ord">
          <ac:chgData name="hui xu" userId="70b675938bab3b5e" providerId="LiveId" clId="{AB88D9C3-C8A2-4E89-A02C-69F4F09F274C}" dt="2020-12-17T12:33:03.425" v="12305" actId="700"/>
          <ac:spMkLst>
            <pc:docMk/>
            <pc:sldMk cId="1993639885" sldId="523"/>
            <ac:spMk id="3" creationId="{C1FC3C88-479D-4AAE-A7FA-322EAC2BC7C2}"/>
          </ac:spMkLst>
        </pc:spChg>
        <pc:spChg chg="add mod ord">
          <ac:chgData name="hui xu" userId="70b675938bab3b5e" providerId="LiveId" clId="{AB88D9C3-C8A2-4E89-A02C-69F4F09F274C}" dt="2020-12-17T12:38:44.989" v="12378" actId="27636"/>
          <ac:spMkLst>
            <pc:docMk/>
            <pc:sldMk cId="1993639885" sldId="523"/>
            <ac:spMk id="4" creationId="{AE71DE57-883A-4217-9CC7-F3FE642D3919}"/>
          </ac:spMkLst>
        </pc:spChg>
      </pc:sldChg>
    </pc:docChg>
  </pc:docChgLst>
  <pc:docChgLst>
    <pc:chgData name="hui xu" userId="70b675938bab3b5e" providerId="LiveId" clId="{4792822F-5A67-9043-B071-6C6C4BDF1715}"/>
    <pc:docChg chg="custSel delSld modSld">
      <pc:chgData name="hui xu" userId="70b675938bab3b5e" providerId="LiveId" clId="{4792822F-5A67-9043-B071-6C6C4BDF1715}" dt="2020-08-15T08:41:41.793" v="42" actId="2696"/>
      <pc:docMkLst>
        <pc:docMk/>
      </pc:docMkLst>
      <pc:sldChg chg="del">
        <pc:chgData name="hui xu" userId="70b675938bab3b5e" providerId="LiveId" clId="{4792822F-5A67-9043-B071-6C6C4BDF1715}" dt="2020-08-15T08:41:41.444" v="17" actId="2696"/>
        <pc:sldMkLst>
          <pc:docMk/>
          <pc:sldMk cId="3637547153" sldId="257"/>
        </pc:sldMkLst>
      </pc:sldChg>
      <pc:sldChg chg="del">
        <pc:chgData name="hui xu" userId="70b675938bab3b5e" providerId="LiveId" clId="{4792822F-5A67-9043-B071-6C6C4BDF1715}" dt="2020-08-15T08:41:41.464" v="19" actId="2696"/>
        <pc:sldMkLst>
          <pc:docMk/>
          <pc:sldMk cId="3549614785" sldId="268"/>
        </pc:sldMkLst>
      </pc:sldChg>
      <pc:sldChg chg="del">
        <pc:chgData name="hui xu" userId="70b675938bab3b5e" providerId="LiveId" clId="{4792822F-5A67-9043-B071-6C6C4BDF1715}" dt="2020-08-15T08:41:41.431" v="16" actId="2696"/>
        <pc:sldMkLst>
          <pc:docMk/>
          <pc:sldMk cId="194414469" sldId="269"/>
        </pc:sldMkLst>
      </pc:sldChg>
      <pc:sldChg chg="del">
        <pc:chgData name="hui xu" userId="70b675938bab3b5e" providerId="LiveId" clId="{4792822F-5A67-9043-B071-6C6C4BDF1715}" dt="2020-08-15T08:41:41.476" v="20" actId="2696"/>
        <pc:sldMkLst>
          <pc:docMk/>
          <pc:sldMk cId="2173928897" sldId="287"/>
        </pc:sldMkLst>
      </pc:sldChg>
      <pc:sldChg chg="del">
        <pc:chgData name="hui xu" userId="70b675938bab3b5e" providerId="LiveId" clId="{4792822F-5A67-9043-B071-6C6C4BDF1715}" dt="2020-08-15T08:41:41.485" v="21" actId="2696"/>
        <pc:sldMkLst>
          <pc:docMk/>
          <pc:sldMk cId="2381226057" sldId="289"/>
        </pc:sldMkLst>
      </pc:sldChg>
      <pc:sldChg chg="del">
        <pc:chgData name="hui xu" userId="70b675938bab3b5e" providerId="LiveId" clId="{4792822F-5A67-9043-B071-6C6C4BDF1715}" dt="2020-08-15T08:41:41.502" v="23" actId="2696"/>
        <pc:sldMkLst>
          <pc:docMk/>
          <pc:sldMk cId="1859801162" sldId="290"/>
        </pc:sldMkLst>
      </pc:sldChg>
      <pc:sldChg chg="del">
        <pc:chgData name="hui xu" userId="70b675938bab3b5e" providerId="LiveId" clId="{4792822F-5A67-9043-B071-6C6C4BDF1715}" dt="2020-08-15T08:41:41.592" v="26" actId="2696"/>
        <pc:sldMkLst>
          <pc:docMk/>
          <pc:sldMk cId="2395677320" sldId="291"/>
        </pc:sldMkLst>
      </pc:sldChg>
      <pc:sldChg chg="del">
        <pc:chgData name="hui xu" userId="70b675938bab3b5e" providerId="LiveId" clId="{4792822F-5A67-9043-B071-6C6C4BDF1715}" dt="2020-08-15T08:41:41.576" v="25" actId="2696"/>
        <pc:sldMkLst>
          <pc:docMk/>
          <pc:sldMk cId="3419769608" sldId="293"/>
        </pc:sldMkLst>
      </pc:sldChg>
      <pc:sldChg chg="del">
        <pc:chgData name="hui xu" userId="70b675938bab3b5e" providerId="LiveId" clId="{4792822F-5A67-9043-B071-6C6C4BDF1715}" dt="2020-08-15T08:41:41.494" v="22" actId="2696"/>
        <pc:sldMkLst>
          <pc:docMk/>
          <pc:sldMk cId="2462666161" sldId="297"/>
        </pc:sldMkLst>
      </pc:sldChg>
      <pc:sldChg chg="del">
        <pc:chgData name="hui xu" userId="70b675938bab3b5e" providerId="LiveId" clId="{4792822F-5A67-9043-B071-6C6C4BDF1715}" dt="2020-08-15T08:41:41.772" v="40" actId="2696"/>
        <pc:sldMkLst>
          <pc:docMk/>
          <pc:sldMk cId="3023939548" sldId="301"/>
        </pc:sldMkLst>
      </pc:sldChg>
      <pc:sldChg chg="del">
        <pc:chgData name="hui xu" userId="70b675938bab3b5e" providerId="LiveId" clId="{4792822F-5A67-9043-B071-6C6C4BDF1715}" dt="2020-08-15T08:41:41.718" v="37" actId="2696"/>
        <pc:sldMkLst>
          <pc:docMk/>
          <pc:sldMk cId="3813926584" sldId="302"/>
        </pc:sldMkLst>
      </pc:sldChg>
      <pc:sldChg chg="del">
        <pc:chgData name="hui xu" userId="70b675938bab3b5e" providerId="LiveId" clId="{4792822F-5A67-9043-B071-6C6C4BDF1715}" dt="2020-08-15T08:41:41.706" v="36" actId="2696"/>
        <pc:sldMkLst>
          <pc:docMk/>
          <pc:sldMk cId="2126418407" sldId="304"/>
        </pc:sldMkLst>
      </pc:sldChg>
      <pc:sldChg chg="del">
        <pc:chgData name="hui xu" userId="70b675938bab3b5e" providerId="LiveId" clId="{4792822F-5A67-9043-B071-6C6C4BDF1715}" dt="2020-08-15T08:41:41.758" v="39" actId="2696"/>
        <pc:sldMkLst>
          <pc:docMk/>
          <pc:sldMk cId="2144826184" sldId="306"/>
        </pc:sldMkLst>
      </pc:sldChg>
      <pc:sldChg chg="del">
        <pc:chgData name="hui xu" userId="70b675938bab3b5e" providerId="LiveId" clId="{4792822F-5A67-9043-B071-6C6C4BDF1715}" dt="2020-08-15T08:41:41.729" v="38" actId="2696"/>
        <pc:sldMkLst>
          <pc:docMk/>
          <pc:sldMk cId="3151592172" sldId="307"/>
        </pc:sldMkLst>
      </pc:sldChg>
      <pc:sldChg chg="del">
        <pc:chgData name="hui xu" userId="70b675938bab3b5e" providerId="LiveId" clId="{4792822F-5A67-9043-B071-6C6C4BDF1715}" dt="2020-08-15T08:41:41.671" v="33" actId="2696"/>
        <pc:sldMkLst>
          <pc:docMk/>
          <pc:sldMk cId="2479486470" sldId="310"/>
        </pc:sldMkLst>
      </pc:sldChg>
      <pc:sldChg chg="del">
        <pc:chgData name="hui xu" userId="70b675938bab3b5e" providerId="LiveId" clId="{4792822F-5A67-9043-B071-6C6C4BDF1715}" dt="2020-08-15T08:41:41.689" v="34" actId="2696"/>
        <pc:sldMkLst>
          <pc:docMk/>
          <pc:sldMk cId="3684931880" sldId="311"/>
        </pc:sldMkLst>
      </pc:sldChg>
      <pc:sldChg chg="del">
        <pc:chgData name="hui xu" userId="70b675938bab3b5e" providerId="LiveId" clId="{4792822F-5A67-9043-B071-6C6C4BDF1715}" dt="2020-08-15T08:41:41.558" v="24" actId="2696"/>
        <pc:sldMkLst>
          <pc:docMk/>
          <pc:sldMk cId="3572195084" sldId="329"/>
        </pc:sldMkLst>
      </pc:sldChg>
      <pc:sldChg chg="del">
        <pc:chgData name="hui xu" userId="70b675938bab3b5e" providerId="LiveId" clId="{4792822F-5A67-9043-B071-6C6C4BDF1715}" dt="2020-08-15T08:41:41.614" v="28" actId="2696"/>
        <pc:sldMkLst>
          <pc:docMk/>
          <pc:sldMk cId="1703323240" sldId="330"/>
        </pc:sldMkLst>
      </pc:sldChg>
      <pc:sldChg chg="del">
        <pc:chgData name="hui xu" userId="70b675938bab3b5e" providerId="LiveId" clId="{4792822F-5A67-9043-B071-6C6C4BDF1715}" dt="2020-08-15T08:41:41.627" v="29" actId="2696"/>
        <pc:sldMkLst>
          <pc:docMk/>
          <pc:sldMk cId="3198986708" sldId="331"/>
        </pc:sldMkLst>
      </pc:sldChg>
      <pc:sldChg chg="del">
        <pc:chgData name="hui xu" userId="70b675938bab3b5e" providerId="LiveId" clId="{4792822F-5A67-9043-B071-6C6C4BDF1715}" dt="2020-08-15T08:41:41.637" v="30" actId="2696"/>
        <pc:sldMkLst>
          <pc:docMk/>
          <pc:sldMk cId="3427518191" sldId="335"/>
        </pc:sldMkLst>
      </pc:sldChg>
      <pc:sldChg chg="del">
        <pc:chgData name="hui xu" userId="70b675938bab3b5e" providerId="LiveId" clId="{4792822F-5A67-9043-B071-6C6C4BDF1715}" dt="2020-08-15T08:41:41.697" v="35" actId="2696"/>
        <pc:sldMkLst>
          <pc:docMk/>
          <pc:sldMk cId="1787010295" sldId="338"/>
        </pc:sldMkLst>
      </pc:sldChg>
      <pc:sldChg chg="del">
        <pc:chgData name="hui xu" userId="70b675938bab3b5e" providerId="LiveId" clId="{4792822F-5A67-9043-B071-6C6C4BDF1715}" dt="2020-08-15T08:41:41.783" v="41" actId="2696"/>
        <pc:sldMkLst>
          <pc:docMk/>
          <pc:sldMk cId="1196925462" sldId="339"/>
        </pc:sldMkLst>
      </pc:sldChg>
      <pc:sldChg chg="del">
        <pc:chgData name="hui xu" userId="70b675938bab3b5e" providerId="LiveId" clId="{4792822F-5A67-9043-B071-6C6C4BDF1715}" dt="2020-08-15T08:41:41.452" v="18" actId="2696"/>
        <pc:sldMkLst>
          <pc:docMk/>
          <pc:sldMk cId="172266210" sldId="342"/>
        </pc:sldMkLst>
      </pc:sldChg>
      <pc:sldChg chg="del">
        <pc:chgData name="hui xu" userId="70b675938bab3b5e" providerId="LiveId" clId="{4792822F-5A67-9043-B071-6C6C4BDF1715}" dt="2020-08-15T08:41:41.648" v="31" actId="2696"/>
        <pc:sldMkLst>
          <pc:docMk/>
          <pc:sldMk cId="3734771045" sldId="354"/>
        </pc:sldMkLst>
      </pc:sldChg>
      <pc:sldChg chg="del">
        <pc:chgData name="hui xu" userId="70b675938bab3b5e" providerId="LiveId" clId="{4792822F-5A67-9043-B071-6C6C4BDF1715}" dt="2020-08-15T08:41:41.418" v="15" actId="2696"/>
        <pc:sldMkLst>
          <pc:docMk/>
          <pc:sldMk cId="1739572532" sldId="366"/>
        </pc:sldMkLst>
      </pc:sldChg>
      <pc:sldChg chg="del">
        <pc:chgData name="hui xu" userId="70b675938bab3b5e" providerId="LiveId" clId="{4792822F-5A67-9043-B071-6C6C4BDF1715}" dt="2020-08-15T08:41:41.657" v="32" actId="2696"/>
        <pc:sldMkLst>
          <pc:docMk/>
          <pc:sldMk cId="649576457" sldId="367"/>
        </pc:sldMkLst>
      </pc:sldChg>
      <pc:sldChg chg="del">
        <pc:chgData name="hui xu" userId="70b675938bab3b5e" providerId="LiveId" clId="{4792822F-5A67-9043-B071-6C6C4BDF1715}" dt="2020-08-15T08:41:41.604" v="27" actId="2696"/>
        <pc:sldMkLst>
          <pc:docMk/>
          <pc:sldMk cId="1833154325" sldId="379"/>
        </pc:sldMkLst>
      </pc:sldChg>
      <pc:sldChg chg="modSp mod">
        <pc:chgData name="hui xu" userId="70b675938bab3b5e" providerId="LiveId" clId="{4792822F-5A67-9043-B071-6C6C4BDF1715}" dt="2020-08-15T08:41:37.474" v="14" actId="20577"/>
        <pc:sldMkLst>
          <pc:docMk/>
          <pc:sldMk cId="628159536" sldId="440"/>
        </pc:sldMkLst>
        <pc:spChg chg="mod">
          <ac:chgData name="hui xu" userId="70b675938bab3b5e" providerId="LiveId" clId="{4792822F-5A67-9043-B071-6C6C4BDF1715}" dt="2020-08-15T08:41:37.474" v="14" actId="20577"/>
          <ac:spMkLst>
            <pc:docMk/>
            <pc:sldMk cId="628159536" sldId="440"/>
            <ac:spMk id="2" creationId="{4950BAC3-DB9E-4F56-9632-0D9564AEDBF9}"/>
          </ac:spMkLst>
        </pc:spChg>
      </pc:sldChg>
      <pc:sldChg chg="del">
        <pc:chgData name="hui xu" userId="70b675938bab3b5e" providerId="LiveId" clId="{4792822F-5A67-9043-B071-6C6C4BDF1715}" dt="2020-08-15T08:41:41.793" v="42" actId="2696"/>
        <pc:sldMkLst>
          <pc:docMk/>
          <pc:sldMk cId="3457977831" sldId="443"/>
        </pc:sldMkLst>
      </pc:sldChg>
    </pc:docChg>
  </pc:docChgLst>
  <pc:docChgLst>
    <pc:chgData name="hui xu" userId="70b675938bab3b5e" providerId="LiveId" clId="{97E40472-BD59-4296-9EA8-1B23EE1688FB}"/>
    <pc:docChg chg="undo custSel addSld delSld modSld">
      <pc:chgData name="hui xu" userId="70b675938bab3b5e" providerId="LiveId" clId="{97E40472-BD59-4296-9EA8-1B23EE1688FB}" dt="2020-08-22T07:24:47.821" v="97" actId="27636"/>
      <pc:docMkLst>
        <pc:docMk/>
      </pc:docMkLst>
      <pc:sldChg chg="del">
        <pc:chgData name="hui xu" userId="70b675938bab3b5e" providerId="LiveId" clId="{97E40472-BD59-4296-9EA8-1B23EE1688FB}" dt="2020-08-22T07:22:16.953" v="0" actId="47"/>
        <pc:sldMkLst>
          <pc:docMk/>
          <pc:sldMk cId="589642892" sldId="258"/>
        </pc:sldMkLst>
      </pc:sldChg>
      <pc:sldChg chg="modSp add mod">
        <pc:chgData name="hui xu" userId="70b675938bab3b5e" providerId="LiveId" clId="{97E40472-BD59-4296-9EA8-1B23EE1688FB}" dt="2020-08-22T07:22:19.149" v="5" actId="27636"/>
        <pc:sldMkLst>
          <pc:docMk/>
          <pc:sldMk cId="2265493233" sldId="258"/>
        </pc:sldMkLst>
        <pc:spChg chg="mod">
          <ac:chgData name="hui xu" userId="70b675938bab3b5e" providerId="LiveId" clId="{97E40472-BD59-4296-9EA8-1B23EE1688FB}" dt="2020-08-22T07:22:19.149" v="5" actId="27636"/>
          <ac:spMkLst>
            <pc:docMk/>
            <pc:sldMk cId="2265493233" sldId="258"/>
            <ac:spMk id="5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390327980" sldId="336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55935047" sldId="33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518860509" sldId="338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644320784" sldId="339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406752300" sldId="340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041613858" sldId="341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004015842" sldId="342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307556329" sldId="343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596694303" sldId="344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943781699" sldId="34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087998705" sldId="346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239751934" sldId="34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104072017" sldId="348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297686420" sldId="349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459972474" sldId="350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937408338" sldId="351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803592104" sldId="352"/>
        </pc:sldMkLst>
      </pc:sldChg>
      <pc:sldChg chg="modSp add mod">
        <pc:chgData name="hui xu" userId="70b675938bab3b5e" providerId="LiveId" clId="{97E40472-BD59-4296-9EA8-1B23EE1688FB}" dt="2020-08-22T07:22:19.101" v="2" actId="27636"/>
        <pc:sldMkLst>
          <pc:docMk/>
          <pc:sldMk cId="1868040975" sldId="353"/>
        </pc:sldMkLst>
        <pc:spChg chg="mod">
          <ac:chgData name="hui xu" userId="70b675938bab3b5e" providerId="LiveId" clId="{97E40472-BD59-4296-9EA8-1B23EE1688FB}" dt="2020-08-22T07:22:19.101" v="2" actId="27636"/>
          <ac:spMkLst>
            <pc:docMk/>
            <pc:sldMk cId="1868040975" sldId="353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661746771" sldId="353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112158752" sldId="354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551604973" sldId="35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921486298" sldId="356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323733210" sldId="35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684771707" sldId="358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81675631" sldId="359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73912777" sldId="360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878121673" sldId="361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989192345" sldId="362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897097765" sldId="363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049862168" sldId="364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324777266" sldId="36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594643656" sldId="366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579090740" sldId="36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006308049" sldId="368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948132942" sldId="369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891665398" sldId="370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607914331" sldId="371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0671901" sldId="372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523772865" sldId="373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407548019" sldId="374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944355368" sldId="37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266792611" sldId="376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720477113" sldId="37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1093255" sldId="378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860583896" sldId="379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801972842" sldId="381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409358703" sldId="382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024348496" sldId="383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351256073" sldId="384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503221622" sldId="38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054605203" sldId="386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352622085" sldId="38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45412424" sldId="389"/>
        </pc:sldMkLst>
      </pc:sldChg>
      <pc:sldChg chg="modSp add mod">
        <pc:chgData name="hui xu" userId="70b675938bab3b5e" providerId="LiveId" clId="{97E40472-BD59-4296-9EA8-1B23EE1688FB}" dt="2020-08-22T07:24:47.500" v="41" actId="27636"/>
        <pc:sldMkLst>
          <pc:docMk/>
          <pc:sldMk cId="693795644" sldId="390"/>
        </pc:sldMkLst>
        <pc:spChg chg="mod">
          <ac:chgData name="hui xu" userId="70b675938bab3b5e" providerId="LiveId" clId="{97E40472-BD59-4296-9EA8-1B23EE1688FB}" dt="2020-08-22T07:24:47.500" v="40" actId="27636"/>
          <ac:spMkLst>
            <pc:docMk/>
            <pc:sldMk cId="693795644" sldId="390"/>
            <ac:spMk id="3" creationId="{00000000-0000-0000-0000-000000000000}"/>
          </ac:spMkLst>
        </pc:spChg>
        <pc:spChg chg="mod">
          <ac:chgData name="hui xu" userId="70b675938bab3b5e" providerId="LiveId" clId="{97E40472-BD59-4296-9EA8-1B23EE1688FB}" dt="2020-08-22T07:24:47.500" v="41" actId="27636"/>
          <ac:spMkLst>
            <pc:docMk/>
            <pc:sldMk cId="693795644" sldId="390"/>
            <ac:spMk id="8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364578060" sldId="390"/>
        </pc:sldMkLst>
      </pc:sldChg>
      <pc:sldChg chg="add">
        <pc:chgData name="hui xu" userId="70b675938bab3b5e" providerId="LiveId" clId="{97E40472-BD59-4296-9EA8-1B23EE1688FB}" dt="2020-08-22T07:24:47.411" v="35"/>
        <pc:sldMkLst>
          <pc:docMk/>
          <pc:sldMk cId="29228510" sldId="391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957615629" sldId="391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512406069" sldId="392"/>
        </pc:sldMkLst>
      </pc:sldChg>
      <pc:sldChg chg="add">
        <pc:chgData name="hui xu" userId="70b675938bab3b5e" providerId="LiveId" clId="{97E40472-BD59-4296-9EA8-1B23EE1688FB}" dt="2020-08-22T07:24:47.411" v="35"/>
        <pc:sldMkLst>
          <pc:docMk/>
          <pc:sldMk cId="1603340211" sldId="392"/>
        </pc:sldMkLst>
      </pc:sldChg>
      <pc:sldChg chg="modSp add mod">
        <pc:chgData name="hui xu" userId="70b675938bab3b5e" providerId="LiveId" clId="{97E40472-BD59-4296-9EA8-1B23EE1688FB}" dt="2020-08-22T07:24:47.471" v="36" actId="27636"/>
        <pc:sldMkLst>
          <pc:docMk/>
          <pc:sldMk cId="3129339244" sldId="393"/>
        </pc:sldMkLst>
        <pc:spChg chg="mod">
          <ac:chgData name="hui xu" userId="70b675938bab3b5e" providerId="LiveId" clId="{97E40472-BD59-4296-9EA8-1B23EE1688FB}" dt="2020-08-22T07:24:47.471" v="36" actId="27636"/>
          <ac:spMkLst>
            <pc:docMk/>
            <pc:sldMk cId="3129339244" sldId="393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495284788" sldId="393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137278174" sldId="394"/>
        </pc:sldMkLst>
      </pc:sldChg>
      <pc:sldChg chg="modSp add mod">
        <pc:chgData name="hui xu" userId="70b675938bab3b5e" providerId="LiveId" clId="{97E40472-BD59-4296-9EA8-1B23EE1688FB}" dt="2020-08-22T07:24:47.497" v="39" actId="27636"/>
        <pc:sldMkLst>
          <pc:docMk/>
          <pc:sldMk cId="3507286333" sldId="394"/>
        </pc:sldMkLst>
        <pc:spChg chg="mod">
          <ac:chgData name="hui xu" userId="70b675938bab3b5e" providerId="LiveId" clId="{97E40472-BD59-4296-9EA8-1B23EE1688FB}" dt="2020-08-22T07:24:47.497" v="39" actId="27636"/>
          <ac:spMkLst>
            <pc:docMk/>
            <pc:sldMk cId="3507286333" sldId="394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455764865" sldId="395"/>
        </pc:sldMkLst>
      </pc:sldChg>
      <pc:sldChg chg="add">
        <pc:chgData name="hui xu" userId="70b675938bab3b5e" providerId="LiveId" clId="{97E40472-BD59-4296-9EA8-1B23EE1688FB}" dt="2020-08-22T07:24:47.411" v="35"/>
        <pc:sldMkLst>
          <pc:docMk/>
          <pc:sldMk cId="610942744" sldId="39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799746494" sldId="396"/>
        </pc:sldMkLst>
      </pc:sldChg>
      <pc:sldChg chg="add">
        <pc:chgData name="hui xu" userId="70b675938bab3b5e" providerId="LiveId" clId="{97E40472-BD59-4296-9EA8-1B23EE1688FB}" dt="2020-08-22T07:24:47.411" v="35"/>
        <pc:sldMkLst>
          <pc:docMk/>
          <pc:sldMk cId="3661932887" sldId="396"/>
        </pc:sldMkLst>
      </pc:sldChg>
      <pc:sldChg chg="add">
        <pc:chgData name="hui xu" userId="70b675938bab3b5e" providerId="LiveId" clId="{97E40472-BD59-4296-9EA8-1B23EE1688FB}" dt="2020-08-22T07:24:47.411" v="35"/>
        <pc:sldMkLst>
          <pc:docMk/>
          <pc:sldMk cId="571622069" sldId="39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945840106" sldId="398"/>
        </pc:sldMkLst>
      </pc:sldChg>
      <pc:sldChg chg="modSp add mod">
        <pc:chgData name="hui xu" userId="70b675938bab3b5e" providerId="LiveId" clId="{97E40472-BD59-4296-9EA8-1B23EE1688FB}" dt="2020-08-22T07:24:47.513" v="42" actId="27636"/>
        <pc:sldMkLst>
          <pc:docMk/>
          <pc:sldMk cId="3480914189" sldId="398"/>
        </pc:sldMkLst>
        <pc:spChg chg="mod">
          <ac:chgData name="hui xu" userId="70b675938bab3b5e" providerId="LiveId" clId="{97E40472-BD59-4296-9EA8-1B23EE1688FB}" dt="2020-08-22T07:24:47.513" v="42" actId="27636"/>
          <ac:spMkLst>
            <pc:docMk/>
            <pc:sldMk cId="3480914189" sldId="398"/>
            <ac:spMk id="4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588766999" sldId="399"/>
        </pc:sldMkLst>
      </pc:sldChg>
      <pc:sldChg chg="add">
        <pc:chgData name="hui xu" userId="70b675938bab3b5e" providerId="LiveId" clId="{97E40472-BD59-4296-9EA8-1B23EE1688FB}" dt="2020-08-22T07:24:47.411" v="35"/>
        <pc:sldMkLst>
          <pc:docMk/>
          <pc:sldMk cId="3968649458" sldId="399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382694460" sldId="400"/>
        </pc:sldMkLst>
      </pc:sldChg>
      <pc:sldChg chg="modSp add mod">
        <pc:chgData name="hui xu" userId="70b675938bab3b5e" providerId="LiveId" clId="{97E40472-BD59-4296-9EA8-1B23EE1688FB}" dt="2020-08-22T07:24:47.515" v="43" actId="27636"/>
        <pc:sldMkLst>
          <pc:docMk/>
          <pc:sldMk cId="2924371154" sldId="400"/>
        </pc:sldMkLst>
        <pc:spChg chg="mod">
          <ac:chgData name="hui xu" userId="70b675938bab3b5e" providerId="LiveId" clId="{97E40472-BD59-4296-9EA8-1B23EE1688FB}" dt="2020-08-22T07:24:47.515" v="43" actId="27636"/>
          <ac:spMkLst>
            <pc:docMk/>
            <pc:sldMk cId="2924371154" sldId="400"/>
            <ac:spMk id="2" creationId="{00000000-0000-0000-0000-000000000000}"/>
          </ac:spMkLst>
        </pc:spChg>
      </pc:sldChg>
      <pc:sldChg chg="modSp add mod">
        <pc:chgData name="hui xu" userId="70b675938bab3b5e" providerId="LiveId" clId="{97E40472-BD59-4296-9EA8-1B23EE1688FB}" dt="2020-08-22T07:24:47.521" v="44" actId="27636"/>
        <pc:sldMkLst>
          <pc:docMk/>
          <pc:sldMk cId="399475855" sldId="401"/>
        </pc:sldMkLst>
        <pc:spChg chg="mod">
          <ac:chgData name="hui xu" userId="70b675938bab3b5e" providerId="LiveId" clId="{97E40472-BD59-4296-9EA8-1B23EE1688FB}" dt="2020-08-22T07:24:47.521" v="44" actId="27636"/>
          <ac:spMkLst>
            <pc:docMk/>
            <pc:sldMk cId="399475855" sldId="401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168906294" sldId="401"/>
        </pc:sldMkLst>
      </pc:sldChg>
      <pc:sldChg chg="modSp add mod">
        <pc:chgData name="hui xu" userId="70b675938bab3b5e" providerId="LiveId" clId="{97E40472-BD59-4296-9EA8-1B23EE1688FB}" dt="2020-08-22T07:24:47.471" v="37" actId="27636"/>
        <pc:sldMkLst>
          <pc:docMk/>
          <pc:sldMk cId="984862388" sldId="402"/>
        </pc:sldMkLst>
        <pc:spChg chg="mod">
          <ac:chgData name="hui xu" userId="70b675938bab3b5e" providerId="LiveId" clId="{97E40472-BD59-4296-9EA8-1B23EE1688FB}" dt="2020-08-22T07:24:47.471" v="37" actId="27636"/>
          <ac:spMkLst>
            <pc:docMk/>
            <pc:sldMk cId="984862388" sldId="402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619828533" sldId="402"/>
        </pc:sldMkLst>
      </pc:sldChg>
      <pc:sldChg chg="modSp add mod">
        <pc:chgData name="hui xu" userId="70b675938bab3b5e" providerId="LiveId" clId="{97E40472-BD59-4296-9EA8-1B23EE1688FB}" dt="2020-08-22T07:24:47.531" v="46" actId="27636"/>
        <pc:sldMkLst>
          <pc:docMk/>
          <pc:sldMk cId="1365039526" sldId="403"/>
        </pc:sldMkLst>
        <pc:spChg chg="mod">
          <ac:chgData name="hui xu" userId="70b675938bab3b5e" providerId="LiveId" clId="{97E40472-BD59-4296-9EA8-1B23EE1688FB}" dt="2020-08-22T07:24:47.521" v="45" actId="27636"/>
          <ac:spMkLst>
            <pc:docMk/>
            <pc:sldMk cId="1365039526" sldId="403"/>
            <ac:spMk id="3" creationId="{00000000-0000-0000-0000-000000000000}"/>
          </ac:spMkLst>
        </pc:spChg>
        <pc:spChg chg="mod">
          <ac:chgData name="hui xu" userId="70b675938bab3b5e" providerId="LiveId" clId="{97E40472-BD59-4296-9EA8-1B23EE1688FB}" dt="2020-08-22T07:24:47.531" v="46" actId="27636"/>
          <ac:spMkLst>
            <pc:docMk/>
            <pc:sldMk cId="1365039526" sldId="403"/>
            <ac:spMk id="4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864096330" sldId="403"/>
        </pc:sldMkLst>
      </pc:sldChg>
      <pc:sldChg chg="modSp add mod">
        <pc:chgData name="hui xu" userId="70b675938bab3b5e" providerId="LiveId" clId="{97E40472-BD59-4296-9EA8-1B23EE1688FB}" dt="2020-08-22T07:24:47.531" v="48" actId="27636"/>
        <pc:sldMkLst>
          <pc:docMk/>
          <pc:sldMk cId="1486946660" sldId="404"/>
        </pc:sldMkLst>
        <pc:spChg chg="mod">
          <ac:chgData name="hui xu" userId="70b675938bab3b5e" providerId="LiveId" clId="{97E40472-BD59-4296-9EA8-1B23EE1688FB}" dt="2020-08-22T07:24:47.531" v="47" actId="27636"/>
          <ac:spMkLst>
            <pc:docMk/>
            <pc:sldMk cId="1486946660" sldId="404"/>
            <ac:spMk id="3" creationId="{00000000-0000-0000-0000-000000000000}"/>
          </ac:spMkLst>
        </pc:spChg>
        <pc:spChg chg="mod">
          <ac:chgData name="hui xu" userId="70b675938bab3b5e" providerId="LiveId" clId="{97E40472-BD59-4296-9EA8-1B23EE1688FB}" dt="2020-08-22T07:24:47.531" v="48" actId="27636"/>
          <ac:spMkLst>
            <pc:docMk/>
            <pc:sldMk cId="1486946660" sldId="404"/>
            <ac:spMk id="4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556185495" sldId="404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56457774" sldId="405"/>
        </pc:sldMkLst>
      </pc:sldChg>
      <pc:sldChg chg="modSp add mod">
        <pc:chgData name="hui xu" userId="70b675938bab3b5e" providerId="LiveId" clId="{97E40472-BD59-4296-9EA8-1B23EE1688FB}" dt="2020-08-22T07:24:47.531" v="49" actId="27636"/>
        <pc:sldMkLst>
          <pc:docMk/>
          <pc:sldMk cId="1300729975" sldId="405"/>
        </pc:sldMkLst>
        <pc:spChg chg="mod">
          <ac:chgData name="hui xu" userId="70b675938bab3b5e" providerId="LiveId" clId="{97E40472-BD59-4296-9EA8-1B23EE1688FB}" dt="2020-08-22T07:24:47.531" v="49" actId="27636"/>
          <ac:spMkLst>
            <pc:docMk/>
            <pc:sldMk cId="1300729975" sldId="405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75311883" sldId="406"/>
        </pc:sldMkLst>
      </pc:sldChg>
      <pc:sldChg chg="modSp add mod">
        <pc:chgData name="hui xu" userId="70b675938bab3b5e" providerId="LiveId" clId="{97E40472-BD59-4296-9EA8-1B23EE1688FB}" dt="2020-08-22T07:24:47.484" v="38" actId="27636"/>
        <pc:sldMkLst>
          <pc:docMk/>
          <pc:sldMk cId="1262577004" sldId="406"/>
        </pc:sldMkLst>
        <pc:spChg chg="mod">
          <ac:chgData name="hui xu" userId="70b675938bab3b5e" providerId="LiveId" clId="{97E40472-BD59-4296-9EA8-1B23EE1688FB}" dt="2020-08-22T07:24:47.484" v="38" actId="27636"/>
          <ac:spMkLst>
            <pc:docMk/>
            <pc:sldMk cId="1262577004" sldId="406"/>
            <ac:spMk id="4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282996514" sldId="407"/>
        </pc:sldMkLst>
      </pc:sldChg>
      <pc:sldChg chg="modSp add mod">
        <pc:chgData name="hui xu" userId="70b675938bab3b5e" providerId="LiveId" clId="{97E40472-BD59-4296-9EA8-1B23EE1688FB}" dt="2020-08-22T07:24:47.571" v="55" actId="27636"/>
        <pc:sldMkLst>
          <pc:docMk/>
          <pc:sldMk cId="1615597657" sldId="407"/>
        </pc:sldMkLst>
        <pc:spChg chg="mod">
          <ac:chgData name="hui xu" userId="70b675938bab3b5e" providerId="LiveId" clId="{97E40472-BD59-4296-9EA8-1B23EE1688FB}" dt="2020-08-22T07:24:47.571" v="55" actId="27636"/>
          <ac:spMkLst>
            <pc:docMk/>
            <pc:sldMk cId="1615597657" sldId="407"/>
            <ac:spMk id="4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635068776" sldId="408"/>
        </pc:sldMkLst>
      </pc:sldChg>
      <pc:sldChg chg="modSp add mod">
        <pc:chgData name="hui xu" userId="70b675938bab3b5e" providerId="LiveId" clId="{97E40472-BD59-4296-9EA8-1B23EE1688FB}" dt="2020-08-22T07:24:47.551" v="52" actId="27636"/>
        <pc:sldMkLst>
          <pc:docMk/>
          <pc:sldMk cId="3740646222" sldId="408"/>
        </pc:sldMkLst>
        <pc:spChg chg="mod">
          <ac:chgData name="hui xu" userId="70b675938bab3b5e" providerId="LiveId" clId="{97E40472-BD59-4296-9EA8-1B23EE1688FB}" dt="2020-08-22T07:24:47.551" v="52" actId="27636"/>
          <ac:spMkLst>
            <pc:docMk/>
            <pc:sldMk cId="3740646222" sldId="408"/>
            <ac:spMk id="3" creationId="{00000000-0000-0000-0000-000000000000}"/>
          </ac:spMkLst>
        </pc:spChg>
      </pc:sldChg>
      <pc:sldChg chg="modSp add mod">
        <pc:chgData name="hui xu" userId="70b675938bab3b5e" providerId="LiveId" clId="{97E40472-BD59-4296-9EA8-1B23EE1688FB}" dt="2020-08-22T07:24:47.560" v="53" actId="27636"/>
        <pc:sldMkLst>
          <pc:docMk/>
          <pc:sldMk cId="804963027" sldId="409"/>
        </pc:sldMkLst>
        <pc:spChg chg="mod">
          <ac:chgData name="hui xu" userId="70b675938bab3b5e" providerId="LiveId" clId="{97E40472-BD59-4296-9EA8-1B23EE1688FB}" dt="2020-08-22T07:24:47.560" v="53" actId="27636"/>
          <ac:spMkLst>
            <pc:docMk/>
            <pc:sldMk cId="804963027" sldId="409"/>
            <ac:spMk id="4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353242536" sldId="409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645108053" sldId="410"/>
        </pc:sldMkLst>
      </pc:sldChg>
      <pc:sldChg chg="modSp add mod">
        <pc:chgData name="hui xu" userId="70b675938bab3b5e" providerId="LiveId" clId="{97E40472-BD59-4296-9EA8-1B23EE1688FB}" dt="2020-08-22T07:24:47.560" v="54" actId="27636"/>
        <pc:sldMkLst>
          <pc:docMk/>
          <pc:sldMk cId="4055543290" sldId="410"/>
        </pc:sldMkLst>
        <pc:spChg chg="mod">
          <ac:chgData name="hui xu" userId="70b675938bab3b5e" providerId="LiveId" clId="{97E40472-BD59-4296-9EA8-1B23EE1688FB}" dt="2020-08-22T07:24:47.560" v="54" actId="27636"/>
          <ac:spMkLst>
            <pc:docMk/>
            <pc:sldMk cId="4055543290" sldId="410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941628642" sldId="411"/>
        </pc:sldMkLst>
      </pc:sldChg>
      <pc:sldChg chg="modSp add mod">
        <pc:chgData name="hui xu" userId="70b675938bab3b5e" providerId="LiveId" clId="{97E40472-BD59-4296-9EA8-1B23EE1688FB}" dt="2020-08-22T07:24:47.571" v="56" actId="27636"/>
        <pc:sldMkLst>
          <pc:docMk/>
          <pc:sldMk cId="1305530457" sldId="411"/>
        </pc:sldMkLst>
        <pc:spChg chg="mod">
          <ac:chgData name="hui xu" userId="70b675938bab3b5e" providerId="LiveId" clId="{97E40472-BD59-4296-9EA8-1B23EE1688FB}" dt="2020-08-22T07:24:47.571" v="56" actId="27636"/>
          <ac:spMkLst>
            <pc:docMk/>
            <pc:sldMk cId="1305530457" sldId="411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667883124" sldId="412"/>
        </pc:sldMkLst>
      </pc:sldChg>
      <pc:sldChg chg="modSp add mod">
        <pc:chgData name="hui xu" userId="70b675938bab3b5e" providerId="LiveId" clId="{97E40472-BD59-4296-9EA8-1B23EE1688FB}" dt="2020-08-22T07:24:47.581" v="57" actId="27636"/>
        <pc:sldMkLst>
          <pc:docMk/>
          <pc:sldMk cId="3201170653" sldId="412"/>
        </pc:sldMkLst>
        <pc:spChg chg="mod">
          <ac:chgData name="hui xu" userId="70b675938bab3b5e" providerId="LiveId" clId="{97E40472-BD59-4296-9EA8-1B23EE1688FB}" dt="2020-08-22T07:24:47.581" v="57" actId="27636"/>
          <ac:spMkLst>
            <pc:docMk/>
            <pc:sldMk cId="3201170653" sldId="412"/>
            <ac:spMk id="3" creationId="{00000000-0000-0000-0000-000000000000}"/>
          </ac:spMkLst>
        </pc:spChg>
      </pc:sldChg>
      <pc:sldChg chg="modSp add mod">
        <pc:chgData name="hui xu" userId="70b675938bab3b5e" providerId="LiveId" clId="{97E40472-BD59-4296-9EA8-1B23EE1688FB}" dt="2020-08-22T07:24:47.591" v="59" actId="27636"/>
        <pc:sldMkLst>
          <pc:docMk/>
          <pc:sldMk cId="1219802227" sldId="413"/>
        </pc:sldMkLst>
        <pc:spChg chg="mod">
          <ac:chgData name="hui xu" userId="70b675938bab3b5e" providerId="LiveId" clId="{97E40472-BD59-4296-9EA8-1B23EE1688FB}" dt="2020-08-22T07:24:47.591" v="59" actId="27636"/>
          <ac:spMkLst>
            <pc:docMk/>
            <pc:sldMk cId="1219802227" sldId="413"/>
            <ac:spMk id="3" creationId="{00000000-0000-0000-0000-000000000000}"/>
          </ac:spMkLst>
        </pc:spChg>
        <pc:spChg chg="mod">
          <ac:chgData name="hui xu" userId="70b675938bab3b5e" providerId="LiveId" clId="{97E40472-BD59-4296-9EA8-1B23EE1688FB}" dt="2020-08-22T07:24:47.581" v="58" actId="27636"/>
          <ac:spMkLst>
            <pc:docMk/>
            <pc:sldMk cId="1219802227" sldId="413"/>
            <ac:spMk id="4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518280929" sldId="413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82487657" sldId="414"/>
        </pc:sldMkLst>
      </pc:sldChg>
      <pc:sldChg chg="modSp add mod">
        <pc:chgData name="hui xu" userId="70b675938bab3b5e" providerId="LiveId" clId="{97E40472-BD59-4296-9EA8-1B23EE1688FB}" dt="2020-08-22T07:24:47.610" v="61" actId="27636"/>
        <pc:sldMkLst>
          <pc:docMk/>
          <pc:sldMk cId="4097965623" sldId="414"/>
        </pc:sldMkLst>
        <pc:spChg chg="mod">
          <ac:chgData name="hui xu" userId="70b675938bab3b5e" providerId="LiveId" clId="{97E40472-BD59-4296-9EA8-1B23EE1688FB}" dt="2020-08-22T07:24:47.601" v="60" actId="27636"/>
          <ac:spMkLst>
            <pc:docMk/>
            <pc:sldMk cId="4097965623" sldId="414"/>
            <ac:spMk id="3" creationId="{00000000-0000-0000-0000-000000000000}"/>
          </ac:spMkLst>
        </pc:spChg>
        <pc:spChg chg="mod">
          <ac:chgData name="hui xu" userId="70b675938bab3b5e" providerId="LiveId" clId="{97E40472-BD59-4296-9EA8-1B23EE1688FB}" dt="2020-08-22T07:24:47.610" v="61" actId="27636"/>
          <ac:spMkLst>
            <pc:docMk/>
            <pc:sldMk cId="4097965623" sldId="414"/>
            <ac:spMk id="4" creationId="{00000000-0000-0000-0000-000000000000}"/>
          </ac:spMkLst>
        </pc:spChg>
      </pc:sldChg>
      <pc:sldChg chg="modSp add mod">
        <pc:chgData name="hui xu" userId="70b675938bab3b5e" providerId="LiveId" clId="{97E40472-BD59-4296-9EA8-1B23EE1688FB}" dt="2020-08-22T07:24:47.610" v="62" actId="27636"/>
        <pc:sldMkLst>
          <pc:docMk/>
          <pc:sldMk cId="2306800138" sldId="415"/>
        </pc:sldMkLst>
        <pc:spChg chg="mod">
          <ac:chgData name="hui xu" userId="70b675938bab3b5e" providerId="LiveId" clId="{97E40472-BD59-4296-9EA8-1B23EE1688FB}" dt="2020-08-22T07:24:47.610" v="62" actId="27636"/>
          <ac:spMkLst>
            <pc:docMk/>
            <pc:sldMk cId="2306800138" sldId="415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708416017" sldId="41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989688886" sldId="416"/>
        </pc:sldMkLst>
      </pc:sldChg>
      <pc:sldChg chg="modSp add mod">
        <pc:chgData name="hui xu" userId="70b675938bab3b5e" providerId="LiveId" clId="{97E40472-BD59-4296-9EA8-1B23EE1688FB}" dt="2020-08-22T07:24:47.620" v="63" actId="27636"/>
        <pc:sldMkLst>
          <pc:docMk/>
          <pc:sldMk cId="3832422990" sldId="416"/>
        </pc:sldMkLst>
        <pc:spChg chg="mod">
          <ac:chgData name="hui xu" userId="70b675938bab3b5e" providerId="LiveId" clId="{97E40472-BD59-4296-9EA8-1B23EE1688FB}" dt="2020-08-22T07:24:47.620" v="63" actId="27636"/>
          <ac:spMkLst>
            <pc:docMk/>
            <pc:sldMk cId="3832422990" sldId="416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144342809" sldId="417"/>
        </pc:sldMkLst>
      </pc:sldChg>
      <pc:sldChg chg="modSp add mod">
        <pc:chgData name="hui xu" userId="70b675938bab3b5e" providerId="LiveId" clId="{97E40472-BD59-4296-9EA8-1B23EE1688FB}" dt="2020-08-22T07:24:47.631" v="64" actId="27636"/>
        <pc:sldMkLst>
          <pc:docMk/>
          <pc:sldMk cId="1187233085" sldId="417"/>
        </pc:sldMkLst>
        <pc:spChg chg="mod">
          <ac:chgData name="hui xu" userId="70b675938bab3b5e" providerId="LiveId" clId="{97E40472-BD59-4296-9EA8-1B23EE1688FB}" dt="2020-08-22T07:24:47.631" v="64" actId="27636"/>
          <ac:spMkLst>
            <pc:docMk/>
            <pc:sldMk cId="1187233085" sldId="417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535038622" sldId="418"/>
        </pc:sldMkLst>
      </pc:sldChg>
      <pc:sldChg chg="modSp add mod">
        <pc:chgData name="hui xu" userId="70b675938bab3b5e" providerId="LiveId" clId="{97E40472-BD59-4296-9EA8-1B23EE1688FB}" dt="2020-08-22T07:24:47.631" v="65" actId="27636"/>
        <pc:sldMkLst>
          <pc:docMk/>
          <pc:sldMk cId="1265216082" sldId="418"/>
        </pc:sldMkLst>
        <pc:spChg chg="mod">
          <ac:chgData name="hui xu" userId="70b675938bab3b5e" providerId="LiveId" clId="{97E40472-BD59-4296-9EA8-1B23EE1688FB}" dt="2020-08-22T07:24:47.631" v="65" actId="27636"/>
          <ac:spMkLst>
            <pc:docMk/>
            <pc:sldMk cId="1265216082" sldId="418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610442793" sldId="419"/>
        </pc:sldMkLst>
      </pc:sldChg>
      <pc:sldChg chg="modSp add mod">
        <pc:chgData name="hui xu" userId="70b675938bab3b5e" providerId="LiveId" clId="{97E40472-BD59-4296-9EA8-1B23EE1688FB}" dt="2020-08-22T07:24:47.631" v="66" actId="27636"/>
        <pc:sldMkLst>
          <pc:docMk/>
          <pc:sldMk cId="2746444999" sldId="419"/>
        </pc:sldMkLst>
        <pc:spChg chg="mod">
          <ac:chgData name="hui xu" userId="70b675938bab3b5e" providerId="LiveId" clId="{97E40472-BD59-4296-9EA8-1B23EE1688FB}" dt="2020-08-22T07:24:47.631" v="66" actId="27636"/>
          <ac:spMkLst>
            <pc:docMk/>
            <pc:sldMk cId="2746444999" sldId="419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558829637" sldId="420"/>
        </pc:sldMkLst>
      </pc:sldChg>
      <pc:sldChg chg="modSp add mod">
        <pc:chgData name="hui xu" userId="70b675938bab3b5e" providerId="LiveId" clId="{97E40472-BD59-4296-9EA8-1B23EE1688FB}" dt="2020-08-22T07:24:47.650" v="67" actId="27636"/>
        <pc:sldMkLst>
          <pc:docMk/>
          <pc:sldMk cId="3689938458" sldId="420"/>
        </pc:sldMkLst>
        <pc:spChg chg="mod">
          <ac:chgData name="hui xu" userId="70b675938bab3b5e" providerId="LiveId" clId="{97E40472-BD59-4296-9EA8-1B23EE1688FB}" dt="2020-08-22T07:24:47.650" v="67" actId="27636"/>
          <ac:spMkLst>
            <pc:docMk/>
            <pc:sldMk cId="3689938458" sldId="420"/>
            <ac:spMk id="4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091734190" sldId="421"/>
        </pc:sldMkLst>
      </pc:sldChg>
      <pc:sldChg chg="modSp add mod">
        <pc:chgData name="hui xu" userId="70b675938bab3b5e" providerId="LiveId" clId="{97E40472-BD59-4296-9EA8-1B23EE1688FB}" dt="2020-08-22T07:24:47.700" v="76" actId="27636"/>
        <pc:sldMkLst>
          <pc:docMk/>
          <pc:sldMk cId="2068425185" sldId="421"/>
        </pc:sldMkLst>
        <pc:spChg chg="mod">
          <ac:chgData name="hui xu" userId="70b675938bab3b5e" providerId="LiveId" clId="{97E40472-BD59-4296-9EA8-1B23EE1688FB}" dt="2020-08-22T07:24:47.700" v="76" actId="27636"/>
          <ac:spMkLst>
            <pc:docMk/>
            <pc:sldMk cId="2068425185" sldId="421"/>
            <ac:spMk id="4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761155527" sldId="422"/>
        </pc:sldMkLst>
      </pc:sldChg>
      <pc:sldChg chg="modSp add mod">
        <pc:chgData name="hui xu" userId="70b675938bab3b5e" providerId="LiveId" clId="{97E40472-BD59-4296-9EA8-1B23EE1688FB}" dt="2020-08-22T07:24:47.650" v="68" actId="27636"/>
        <pc:sldMkLst>
          <pc:docMk/>
          <pc:sldMk cId="3541476191" sldId="423"/>
        </pc:sldMkLst>
        <pc:spChg chg="mod">
          <ac:chgData name="hui xu" userId="70b675938bab3b5e" providerId="LiveId" clId="{97E40472-BD59-4296-9EA8-1B23EE1688FB}" dt="2020-08-22T07:24:47.650" v="68" actId="27636"/>
          <ac:spMkLst>
            <pc:docMk/>
            <pc:sldMk cId="3541476191" sldId="423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4007006903" sldId="423"/>
        </pc:sldMkLst>
      </pc:sldChg>
      <pc:sldChg chg="modSp add mod">
        <pc:chgData name="hui xu" userId="70b675938bab3b5e" providerId="LiveId" clId="{97E40472-BD59-4296-9EA8-1B23EE1688FB}" dt="2020-08-22T07:24:47.660" v="70" actId="27636"/>
        <pc:sldMkLst>
          <pc:docMk/>
          <pc:sldMk cId="136853576" sldId="424"/>
        </pc:sldMkLst>
        <pc:spChg chg="mod">
          <ac:chgData name="hui xu" userId="70b675938bab3b5e" providerId="LiveId" clId="{97E40472-BD59-4296-9EA8-1B23EE1688FB}" dt="2020-08-22T07:24:47.660" v="70" actId="27636"/>
          <ac:spMkLst>
            <pc:docMk/>
            <pc:sldMk cId="136853576" sldId="424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933134469" sldId="424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624686742" sldId="425"/>
        </pc:sldMkLst>
      </pc:sldChg>
      <pc:sldChg chg="modSp add mod">
        <pc:chgData name="hui xu" userId="70b675938bab3b5e" providerId="LiveId" clId="{97E40472-BD59-4296-9EA8-1B23EE1688FB}" dt="2020-08-22T07:24:47.766" v="85" actId="27636"/>
        <pc:sldMkLst>
          <pc:docMk/>
          <pc:sldMk cId="2509154339" sldId="425"/>
        </pc:sldMkLst>
        <pc:spChg chg="mod">
          <ac:chgData name="hui xu" userId="70b675938bab3b5e" providerId="LiveId" clId="{97E40472-BD59-4296-9EA8-1B23EE1688FB}" dt="2020-08-22T07:24:47.766" v="85" actId="27636"/>
          <ac:spMkLst>
            <pc:docMk/>
            <pc:sldMk cId="2509154339" sldId="425"/>
            <ac:spMk id="2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914140105" sldId="426"/>
        </pc:sldMkLst>
      </pc:sldChg>
      <pc:sldChg chg="modSp add mod">
        <pc:chgData name="hui xu" userId="70b675938bab3b5e" providerId="LiveId" clId="{97E40472-BD59-4296-9EA8-1B23EE1688FB}" dt="2020-08-22T07:24:47.790" v="92" actId="27636"/>
        <pc:sldMkLst>
          <pc:docMk/>
          <pc:sldMk cId="3159646418" sldId="426"/>
        </pc:sldMkLst>
        <pc:spChg chg="mod">
          <ac:chgData name="hui xu" userId="70b675938bab3b5e" providerId="LiveId" clId="{97E40472-BD59-4296-9EA8-1B23EE1688FB}" dt="2020-08-22T07:24:47.790" v="91" actId="27636"/>
          <ac:spMkLst>
            <pc:docMk/>
            <pc:sldMk cId="3159646418" sldId="426"/>
            <ac:spMk id="3" creationId="{00000000-0000-0000-0000-000000000000}"/>
          </ac:spMkLst>
        </pc:spChg>
        <pc:spChg chg="mod">
          <ac:chgData name="hui xu" userId="70b675938bab3b5e" providerId="LiveId" clId="{97E40472-BD59-4296-9EA8-1B23EE1688FB}" dt="2020-08-22T07:24:47.790" v="92" actId="27636"/>
          <ac:spMkLst>
            <pc:docMk/>
            <pc:sldMk cId="3159646418" sldId="426"/>
            <ac:spMk id="4" creationId="{00000000-0000-0000-0000-000000000000}"/>
          </ac:spMkLst>
        </pc:spChg>
      </pc:sldChg>
      <pc:sldChg chg="modSp add mod">
        <pc:chgData name="hui xu" userId="70b675938bab3b5e" providerId="LiveId" clId="{97E40472-BD59-4296-9EA8-1B23EE1688FB}" dt="2020-08-22T07:24:47.751" v="84" actId="27636"/>
        <pc:sldMkLst>
          <pc:docMk/>
          <pc:sldMk cId="14996579" sldId="427"/>
        </pc:sldMkLst>
        <pc:spChg chg="mod">
          <ac:chgData name="hui xu" userId="70b675938bab3b5e" providerId="LiveId" clId="{97E40472-BD59-4296-9EA8-1B23EE1688FB}" dt="2020-08-22T07:24:47.751" v="83" actId="27636"/>
          <ac:spMkLst>
            <pc:docMk/>
            <pc:sldMk cId="14996579" sldId="427"/>
            <ac:spMk id="2" creationId="{00000000-0000-0000-0000-000000000000}"/>
          </ac:spMkLst>
        </pc:spChg>
        <pc:spChg chg="mod">
          <ac:chgData name="hui xu" userId="70b675938bab3b5e" providerId="LiveId" clId="{97E40472-BD59-4296-9EA8-1B23EE1688FB}" dt="2020-08-22T07:24:47.751" v="84" actId="27636"/>
          <ac:spMkLst>
            <pc:docMk/>
            <pc:sldMk cId="14996579" sldId="427"/>
            <ac:spMk id="4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393807349" sldId="42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82758063" sldId="428"/>
        </pc:sldMkLst>
      </pc:sldChg>
      <pc:sldChg chg="modSp add mod">
        <pc:chgData name="hui xu" userId="70b675938bab3b5e" providerId="LiveId" clId="{97E40472-BD59-4296-9EA8-1B23EE1688FB}" dt="2020-08-22T07:24:47.700" v="75" actId="27636"/>
        <pc:sldMkLst>
          <pc:docMk/>
          <pc:sldMk cId="3161776293" sldId="428"/>
        </pc:sldMkLst>
        <pc:spChg chg="mod">
          <ac:chgData name="hui xu" userId="70b675938bab3b5e" providerId="LiveId" clId="{97E40472-BD59-4296-9EA8-1B23EE1688FB}" dt="2020-08-22T07:24:47.700" v="75" actId="27636"/>
          <ac:spMkLst>
            <pc:docMk/>
            <pc:sldMk cId="3161776293" sldId="428"/>
            <ac:spMk id="4" creationId="{00000000-0000-0000-0000-000000000000}"/>
          </ac:spMkLst>
        </pc:spChg>
        <pc:spChg chg="mod">
          <ac:chgData name="hui xu" userId="70b675938bab3b5e" providerId="LiveId" clId="{97E40472-BD59-4296-9EA8-1B23EE1688FB}" dt="2020-08-22T07:24:47.700" v="74" actId="27636"/>
          <ac:spMkLst>
            <pc:docMk/>
            <pc:sldMk cId="3161776293" sldId="428"/>
            <ac:spMk id="5" creationId="{00000000-0000-0000-0000-000000000000}"/>
          </ac:spMkLst>
        </pc:spChg>
      </pc:sldChg>
      <pc:sldChg chg="modSp add mod">
        <pc:chgData name="hui xu" userId="70b675938bab3b5e" providerId="LiveId" clId="{97E40472-BD59-4296-9EA8-1B23EE1688FB}" dt="2020-08-22T07:24:47.671" v="71" actId="27636"/>
        <pc:sldMkLst>
          <pc:docMk/>
          <pc:sldMk cId="1952190210" sldId="429"/>
        </pc:sldMkLst>
        <pc:spChg chg="mod">
          <ac:chgData name="hui xu" userId="70b675938bab3b5e" providerId="LiveId" clId="{97E40472-BD59-4296-9EA8-1B23EE1688FB}" dt="2020-08-22T07:24:47.671" v="71" actId="27636"/>
          <ac:spMkLst>
            <pc:docMk/>
            <pc:sldMk cId="1952190210" sldId="429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4129882780" sldId="429"/>
        </pc:sldMkLst>
      </pc:sldChg>
      <pc:sldChg chg="modSp add mod">
        <pc:chgData name="hui xu" userId="70b675938bab3b5e" providerId="LiveId" clId="{97E40472-BD59-4296-9EA8-1B23EE1688FB}" dt="2020-08-22T07:24:47.660" v="69" actId="27636"/>
        <pc:sldMkLst>
          <pc:docMk/>
          <pc:sldMk cId="561020676" sldId="430"/>
        </pc:sldMkLst>
        <pc:spChg chg="mod">
          <ac:chgData name="hui xu" userId="70b675938bab3b5e" providerId="LiveId" clId="{97E40472-BD59-4296-9EA8-1B23EE1688FB}" dt="2020-08-22T07:24:47.660" v="69" actId="27636"/>
          <ac:spMkLst>
            <pc:docMk/>
            <pc:sldMk cId="561020676" sldId="430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941180342" sldId="430"/>
        </pc:sldMkLst>
      </pc:sldChg>
      <pc:sldChg chg="modSp add mod">
        <pc:chgData name="hui xu" userId="70b675938bab3b5e" providerId="LiveId" clId="{97E40472-BD59-4296-9EA8-1B23EE1688FB}" dt="2020-08-22T07:24:47.711" v="77" actId="27636"/>
        <pc:sldMkLst>
          <pc:docMk/>
          <pc:sldMk cId="64981653" sldId="431"/>
        </pc:sldMkLst>
        <pc:spChg chg="mod">
          <ac:chgData name="hui xu" userId="70b675938bab3b5e" providerId="LiveId" clId="{97E40472-BD59-4296-9EA8-1B23EE1688FB}" dt="2020-08-22T07:24:47.711" v="77" actId="27636"/>
          <ac:spMkLst>
            <pc:docMk/>
            <pc:sldMk cId="64981653" sldId="431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205012415" sldId="431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309234802" sldId="432"/>
        </pc:sldMkLst>
      </pc:sldChg>
      <pc:sldChg chg="modSp add mod">
        <pc:chgData name="hui xu" userId="70b675938bab3b5e" providerId="LiveId" clId="{97E40472-BD59-4296-9EA8-1B23EE1688FB}" dt="2020-08-22T07:24:47.790" v="93" actId="27636"/>
        <pc:sldMkLst>
          <pc:docMk/>
          <pc:sldMk cId="4223255560" sldId="432"/>
        </pc:sldMkLst>
        <pc:spChg chg="mod">
          <ac:chgData name="hui xu" userId="70b675938bab3b5e" providerId="LiveId" clId="{97E40472-BD59-4296-9EA8-1B23EE1688FB}" dt="2020-08-22T07:24:47.790" v="93" actId="27636"/>
          <ac:spMkLst>
            <pc:docMk/>
            <pc:sldMk cId="4223255560" sldId="432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871191408" sldId="433"/>
        </pc:sldMkLst>
      </pc:sldChg>
      <pc:sldChg chg="modSp add mod">
        <pc:chgData name="hui xu" userId="70b675938bab3b5e" providerId="LiveId" clId="{97E40472-BD59-4296-9EA8-1B23EE1688FB}" dt="2020-08-22T07:24:47.782" v="88" actId="27636"/>
        <pc:sldMkLst>
          <pc:docMk/>
          <pc:sldMk cId="2221886673" sldId="433"/>
        </pc:sldMkLst>
        <pc:spChg chg="mod">
          <ac:chgData name="hui xu" userId="70b675938bab3b5e" providerId="LiveId" clId="{97E40472-BD59-4296-9EA8-1B23EE1688FB}" dt="2020-08-22T07:24:47.782" v="88" actId="27636"/>
          <ac:spMkLst>
            <pc:docMk/>
            <pc:sldMk cId="2221886673" sldId="433"/>
            <ac:spMk id="3" creationId="{00000000-0000-0000-0000-000000000000}"/>
          </ac:spMkLst>
        </pc:spChg>
        <pc:spChg chg="mod">
          <ac:chgData name="hui xu" userId="70b675938bab3b5e" providerId="LiveId" clId="{97E40472-BD59-4296-9EA8-1B23EE1688FB}" dt="2020-08-22T07:24:47.782" v="87" actId="27636"/>
          <ac:spMkLst>
            <pc:docMk/>
            <pc:sldMk cId="2221886673" sldId="433"/>
            <ac:spMk id="4" creationId="{00000000-0000-0000-0000-000000000000}"/>
          </ac:spMkLst>
        </pc:spChg>
      </pc:sldChg>
      <pc:sldChg chg="modSp add mod">
        <pc:chgData name="hui xu" userId="70b675938bab3b5e" providerId="LiveId" clId="{97E40472-BD59-4296-9EA8-1B23EE1688FB}" dt="2020-08-22T07:24:47.720" v="78" actId="27636"/>
        <pc:sldMkLst>
          <pc:docMk/>
          <pc:sldMk cId="2422098931" sldId="434"/>
        </pc:sldMkLst>
        <pc:spChg chg="mod">
          <ac:chgData name="hui xu" userId="70b675938bab3b5e" providerId="LiveId" clId="{97E40472-BD59-4296-9EA8-1B23EE1688FB}" dt="2020-08-22T07:24:47.720" v="78" actId="27636"/>
          <ac:spMkLst>
            <pc:docMk/>
            <pc:sldMk cId="2422098931" sldId="434"/>
            <ac:spMk id="2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4279693017" sldId="434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484637477" sldId="435"/>
        </pc:sldMkLst>
      </pc:sldChg>
      <pc:sldChg chg="modSp add mod">
        <pc:chgData name="hui xu" userId="70b675938bab3b5e" providerId="LiveId" clId="{97E40472-BD59-4296-9EA8-1B23EE1688FB}" dt="2020-08-22T07:24:47.680" v="72" actId="27636"/>
        <pc:sldMkLst>
          <pc:docMk/>
          <pc:sldMk cId="1828550251" sldId="436"/>
        </pc:sldMkLst>
        <pc:spChg chg="mod">
          <ac:chgData name="hui xu" userId="70b675938bab3b5e" providerId="LiveId" clId="{97E40472-BD59-4296-9EA8-1B23EE1688FB}" dt="2020-08-22T07:24:47.680" v="72" actId="27636"/>
          <ac:spMkLst>
            <pc:docMk/>
            <pc:sldMk cId="1828550251" sldId="436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036403830" sldId="436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238323689" sldId="43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898973090" sldId="438"/>
        </pc:sldMkLst>
      </pc:sldChg>
      <pc:sldChg chg="modSp add mod">
        <pc:chgData name="hui xu" userId="70b675938bab3b5e" providerId="LiveId" clId="{97E40472-BD59-4296-9EA8-1B23EE1688FB}" dt="2020-08-22T07:24:47.731" v="81" actId="27636"/>
        <pc:sldMkLst>
          <pc:docMk/>
          <pc:sldMk cId="2626791595" sldId="438"/>
        </pc:sldMkLst>
        <pc:spChg chg="mod">
          <ac:chgData name="hui xu" userId="70b675938bab3b5e" providerId="LiveId" clId="{97E40472-BD59-4296-9EA8-1B23EE1688FB}" dt="2020-08-22T07:24:47.731" v="81" actId="27636"/>
          <ac:spMkLst>
            <pc:docMk/>
            <pc:sldMk cId="2626791595" sldId="438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589844686" sldId="439"/>
        </pc:sldMkLst>
      </pc:sldChg>
      <pc:sldChg chg="modSp add mod">
        <pc:chgData name="hui xu" userId="70b675938bab3b5e" providerId="LiveId" clId="{97E40472-BD59-4296-9EA8-1B23EE1688FB}" dt="2020-08-22T07:24:47.720" v="80" actId="27636"/>
        <pc:sldMkLst>
          <pc:docMk/>
          <pc:sldMk cId="4005538342" sldId="439"/>
        </pc:sldMkLst>
        <pc:spChg chg="mod">
          <ac:chgData name="hui xu" userId="70b675938bab3b5e" providerId="LiveId" clId="{97E40472-BD59-4296-9EA8-1B23EE1688FB}" dt="2020-08-22T07:24:47.720" v="80" actId="27636"/>
          <ac:spMkLst>
            <pc:docMk/>
            <pc:sldMk cId="4005538342" sldId="439"/>
            <ac:spMk id="3" creationId="{00000000-0000-0000-0000-000000000000}"/>
          </ac:spMkLst>
        </pc:spChg>
      </pc:sldChg>
      <pc:sldChg chg="modSp mod">
        <pc:chgData name="hui xu" userId="70b675938bab3b5e" providerId="LiveId" clId="{97E40472-BD59-4296-9EA8-1B23EE1688FB}" dt="2020-08-22T07:23:30.881" v="34" actId="21"/>
        <pc:sldMkLst>
          <pc:docMk/>
          <pc:sldMk cId="628159536" sldId="440"/>
        </pc:sldMkLst>
        <pc:spChg chg="mod">
          <ac:chgData name="hui xu" userId="70b675938bab3b5e" providerId="LiveId" clId="{97E40472-BD59-4296-9EA8-1B23EE1688FB}" dt="2020-08-22T07:23:30.881" v="34" actId="21"/>
          <ac:spMkLst>
            <pc:docMk/>
            <pc:sldMk cId="628159536" sldId="440"/>
            <ac:spMk id="2" creationId="{4950BAC3-DB9E-4F56-9632-0D9564AEDBF9}"/>
          </ac:spMkLst>
        </pc:spChg>
      </pc:sldChg>
      <pc:sldChg chg="modSp add mod">
        <pc:chgData name="hui xu" userId="70b675938bab3b5e" providerId="LiveId" clId="{97E40472-BD59-4296-9EA8-1B23EE1688FB}" dt="2020-08-22T07:24:47.814" v="96" actId="27636"/>
        <pc:sldMkLst>
          <pc:docMk/>
          <pc:sldMk cId="2222692182" sldId="441"/>
        </pc:sldMkLst>
        <pc:spChg chg="mod">
          <ac:chgData name="hui xu" userId="70b675938bab3b5e" providerId="LiveId" clId="{97E40472-BD59-4296-9EA8-1B23EE1688FB}" dt="2020-08-22T07:24:47.814" v="96" actId="27636"/>
          <ac:spMkLst>
            <pc:docMk/>
            <pc:sldMk cId="2222692182" sldId="441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603914369" sldId="441"/>
        </pc:sldMkLst>
      </pc:sldChg>
      <pc:sldChg chg="modSp add mod">
        <pc:chgData name="hui xu" userId="70b675938bab3b5e" providerId="LiveId" clId="{97E40472-BD59-4296-9EA8-1B23EE1688FB}" dt="2020-08-22T07:24:47.801" v="94" actId="27636"/>
        <pc:sldMkLst>
          <pc:docMk/>
          <pc:sldMk cId="707300793" sldId="442"/>
        </pc:sldMkLst>
        <pc:spChg chg="mod">
          <ac:chgData name="hui xu" userId="70b675938bab3b5e" providerId="LiveId" clId="{97E40472-BD59-4296-9EA8-1B23EE1688FB}" dt="2020-08-22T07:24:47.801" v="94" actId="27636"/>
          <ac:spMkLst>
            <pc:docMk/>
            <pc:sldMk cId="707300793" sldId="442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619072961" sldId="442"/>
        </pc:sldMkLst>
      </pc:sldChg>
      <pc:sldChg chg="modSp add mod">
        <pc:chgData name="hui xu" userId="70b675938bab3b5e" providerId="LiveId" clId="{97E40472-BD59-4296-9EA8-1B23EE1688FB}" dt="2020-08-22T07:24:47.782" v="90" actId="27636"/>
        <pc:sldMkLst>
          <pc:docMk/>
          <pc:sldMk cId="262415390" sldId="443"/>
        </pc:sldMkLst>
        <pc:spChg chg="mod">
          <ac:chgData name="hui xu" userId="70b675938bab3b5e" providerId="LiveId" clId="{97E40472-BD59-4296-9EA8-1B23EE1688FB}" dt="2020-08-22T07:24:47.782" v="90" actId="27636"/>
          <ac:spMkLst>
            <pc:docMk/>
            <pc:sldMk cId="262415390" sldId="443"/>
            <ac:spMk id="3" creationId="{00000000-0000-0000-0000-000000000000}"/>
          </ac:spMkLst>
        </pc:spChg>
        <pc:spChg chg="mod">
          <ac:chgData name="hui xu" userId="70b675938bab3b5e" providerId="LiveId" clId="{97E40472-BD59-4296-9EA8-1B23EE1688FB}" dt="2020-08-22T07:24:47.782" v="89" actId="27636"/>
          <ac:spMkLst>
            <pc:docMk/>
            <pc:sldMk cId="262415390" sldId="443"/>
            <ac:spMk id="4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4097161667" sldId="443"/>
        </pc:sldMkLst>
      </pc:sldChg>
      <pc:sldChg chg="modSp add mod">
        <pc:chgData name="hui xu" userId="70b675938bab3b5e" providerId="LiveId" clId="{97E40472-BD59-4296-9EA8-1B23EE1688FB}" dt="2020-08-22T07:24:47.551" v="51" actId="27636"/>
        <pc:sldMkLst>
          <pc:docMk/>
          <pc:sldMk cId="694720982" sldId="444"/>
        </pc:sldMkLst>
        <pc:spChg chg="mod">
          <ac:chgData name="hui xu" userId="70b675938bab3b5e" providerId="LiveId" clId="{97E40472-BD59-4296-9EA8-1B23EE1688FB}" dt="2020-08-22T07:24:47.541" v="50" actId="27636"/>
          <ac:spMkLst>
            <pc:docMk/>
            <pc:sldMk cId="694720982" sldId="444"/>
            <ac:spMk id="3" creationId="{00000000-0000-0000-0000-000000000000}"/>
          </ac:spMkLst>
        </pc:spChg>
        <pc:spChg chg="mod">
          <ac:chgData name="hui xu" userId="70b675938bab3b5e" providerId="LiveId" clId="{97E40472-BD59-4296-9EA8-1B23EE1688FB}" dt="2020-08-22T07:24:47.551" v="51" actId="27636"/>
          <ac:spMkLst>
            <pc:docMk/>
            <pc:sldMk cId="694720982" sldId="444"/>
            <ac:spMk id="4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969653479" sldId="444"/>
        </pc:sldMkLst>
      </pc:sldChg>
      <pc:sldChg chg="modSp add mod">
        <pc:chgData name="hui xu" userId="70b675938bab3b5e" providerId="LiveId" clId="{97E40472-BD59-4296-9EA8-1B23EE1688FB}" dt="2020-08-22T07:24:47.821" v="97" actId="27636"/>
        <pc:sldMkLst>
          <pc:docMk/>
          <pc:sldMk cId="694091654" sldId="445"/>
        </pc:sldMkLst>
        <pc:spChg chg="mod">
          <ac:chgData name="hui xu" userId="70b675938bab3b5e" providerId="LiveId" clId="{97E40472-BD59-4296-9EA8-1B23EE1688FB}" dt="2020-08-22T07:24:47.821" v="97" actId="27636"/>
          <ac:spMkLst>
            <pc:docMk/>
            <pc:sldMk cId="694091654" sldId="445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084460777" sldId="44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265957659" sldId="446"/>
        </pc:sldMkLst>
      </pc:sldChg>
      <pc:sldChg chg="modSp add mod">
        <pc:chgData name="hui xu" userId="70b675938bab3b5e" providerId="LiveId" clId="{97E40472-BD59-4296-9EA8-1B23EE1688FB}" dt="2020-08-22T07:24:47.680" v="73" actId="27636"/>
        <pc:sldMkLst>
          <pc:docMk/>
          <pc:sldMk cId="3409296480" sldId="446"/>
        </pc:sldMkLst>
        <pc:spChg chg="mod">
          <ac:chgData name="hui xu" userId="70b675938bab3b5e" providerId="LiveId" clId="{97E40472-BD59-4296-9EA8-1B23EE1688FB}" dt="2020-08-22T07:24:47.680" v="73" actId="27636"/>
          <ac:spMkLst>
            <pc:docMk/>
            <pc:sldMk cId="3409296480" sldId="446"/>
            <ac:spMk id="4" creationId="{00000000-0000-0000-0000-000000000000}"/>
          </ac:spMkLst>
        </pc:spChg>
      </pc:sldChg>
      <pc:sldChg chg="modSp add mod">
        <pc:chgData name="hui xu" userId="70b675938bab3b5e" providerId="LiveId" clId="{97E40472-BD59-4296-9EA8-1B23EE1688FB}" dt="2020-08-22T07:24:47.731" v="82" actId="27636"/>
        <pc:sldMkLst>
          <pc:docMk/>
          <pc:sldMk cId="1183683145" sldId="447"/>
        </pc:sldMkLst>
        <pc:spChg chg="mod">
          <ac:chgData name="hui xu" userId="70b675938bab3b5e" providerId="LiveId" clId="{97E40472-BD59-4296-9EA8-1B23EE1688FB}" dt="2020-08-22T07:24:47.731" v="82" actId="27636"/>
          <ac:spMkLst>
            <pc:docMk/>
            <pc:sldMk cId="1183683145" sldId="447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316231030" sldId="447"/>
        </pc:sldMkLst>
      </pc:sldChg>
      <pc:sldChg chg="modSp add mod">
        <pc:chgData name="hui xu" userId="70b675938bab3b5e" providerId="LiveId" clId="{97E40472-BD59-4296-9EA8-1B23EE1688FB}" dt="2020-08-22T07:24:47.720" v="79" actId="27636"/>
        <pc:sldMkLst>
          <pc:docMk/>
          <pc:sldMk cId="400532009" sldId="448"/>
        </pc:sldMkLst>
        <pc:spChg chg="mod">
          <ac:chgData name="hui xu" userId="70b675938bab3b5e" providerId="LiveId" clId="{97E40472-BD59-4296-9EA8-1B23EE1688FB}" dt="2020-08-22T07:24:47.720" v="79" actId="27636"/>
          <ac:spMkLst>
            <pc:docMk/>
            <pc:sldMk cId="400532009" sldId="448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638114311" sldId="448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416605535" sldId="449"/>
        </pc:sldMkLst>
      </pc:sldChg>
      <pc:sldChg chg="modSp add mod">
        <pc:chgData name="hui xu" userId="70b675938bab3b5e" providerId="LiveId" clId="{97E40472-BD59-4296-9EA8-1B23EE1688FB}" dt="2020-08-22T07:24:47.771" v="86" actId="27636"/>
        <pc:sldMkLst>
          <pc:docMk/>
          <pc:sldMk cId="4058856334" sldId="449"/>
        </pc:sldMkLst>
        <pc:spChg chg="mod">
          <ac:chgData name="hui xu" userId="70b675938bab3b5e" providerId="LiveId" clId="{97E40472-BD59-4296-9EA8-1B23EE1688FB}" dt="2020-08-22T07:24:47.771" v="86" actId="27636"/>
          <ac:spMkLst>
            <pc:docMk/>
            <pc:sldMk cId="4058856334" sldId="449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452673702" sldId="450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4003362850" sldId="451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504952864" sldId="452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390123988" sldId="453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391687747" sldId="454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505286403" sldId="45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822529974" sldId="456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673441270" sldId="45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363410009" sldId="458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797843156" sldId="459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585486488" sldId="460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94330322" sldId="461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91292008" sldId="462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650079348" sldId="463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783127254" sldId="464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62811492" sldId="46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402762469" sldId="466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177383629" sldId="46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423291302" sldId="468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640732682" sldId="469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16217274" sldId="470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650647141" sldId="471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396217475" sldId="472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923641776" sldId="473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054423627" sldId="474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993836102" sldId="47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689592120" sldId="476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412850896" sldId="47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366824256" sldId="478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887048110" sldId="479"/>
        </pc:sldMkLst>
      </pc:sldChg>
      <pc:sldChg chg="add">
        <pc:chgData name="hui xu" userId="70b675938bab3b5e" providerId="LiveId" clId="{97E40472-BD59-4296-9EA8-1B23EE1688FB}" dt="2020-08-22T07:22:19.031" v="1"/>
        <pc:sldMkLst>
          <pc:docMk/>
          <pc:sldMk cId="1647632237" sldId="480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925033054" sldId="480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534037611" sldId="481"/>
        </pc:sldMkLst>
      </pc:sldChg>
      <pc:sldChg chg="modSp add mod">
        <pc:chgData name="hui xu" userId="70b675938bab3b5e" providerId="LiveId" clId="{97E40472-BD59-4296-9EA8-1B23EE1688FB}" dt="2020-08-22T07:22:19.121" v="3" actId="27636"/>
        <pc:sldMkLst>
          <pc:docMk/>
          <pc:sldMk cId="1801775516" sldId="481"/>
        </pc:sldMkLst>
        <pc:spChg chg="mod">
          <ac:chgData name="hui xu" userId="70b675938bab3b5e" providerId="LiveId" clId="{97E40472-BD59-4296-9EA8-1B23EE1688FB}" dt="2020-08-22T07:22:19.121" v="3" actId="27636"/>
          <ac:spMkLst>
            <pc:docMk/>
            <pc:sldMk cId="1801775516" sldId="481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53090025" sldId="482"/>
        </pc:sldMkLst>
      </pc:sldChg>
      <pc:sldChg chg="modSp add mod">
        <pc:chgData name="hui xu" userId="70b675938bab3b5e" providerId="LiveId" clId="{97E40472-BD59-4296-9EA8-1B23EE1688FB}" dt="2020-08-22T07:22:19.121" v="4" actId="27636"/>
        <pc:sldMkLst>
          <pc:docMk/>
          <pc:sldMk cId="911071429" sldId="482"/>
        </pc:sldMkLst>
        <pc:spChg chg="mod">
          <ac:chgData name="hui xu" userId="70b675938bab3b5e" providerId="LiveId" clId="{97E40472-BD59-4296-9EA8-1B23EE1688FB}" dt="2020-08-22T07:22:19.121" v="4" actId="27636"/>
          <ac:spMkLst>
            <pc:docMk/>
            <pc:sldMk cId="911071429" sldId="482"/>
            <ac:spMk id="2" creationId="{00000000-0000-0000-0000-000000000000}"/>
          </ac:spMkLst>
        </pc:spChg>
      </pc:sldChg>
      <pc:sldChg chg="modSp add mod">
        <pc:chgData name="hui xu" userId="70b675938bab3b5e" providerId="LiveId" clId="{97E40472-BD59-4296-9EA8-1B23EE1688FB}" dt="2020-08-22T07:22:19.151" v="6" actId="27636"/>
        <pc:sldMkLst>
          <pc:docMk/>
          <pc:sldMk cId="1475160456" sldId="483"/>
        </pc:sldMkLst>
        <pc:spChg chg="mod">
          <ac:chgData name="hui xu" userId="70b675938bab3b5e" providerId="LiveId" clId="{97E40472-BD59-4296-9EA8-1B23EE1688FB}" dt="2020-08-22T07:22:19.151" v="6" actId="27636"/>
          <ac:spMkLst>
            <pc:docMk/>
            <pc:sldMk cId="1475160456" sldId="483"/>
            <ac:spMk id="5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579939751" sldId="483"/>
        </pc:sldMkLst>
      </pc:sldChg>
      <pc:sldChg chg="modSp add mod">
        <pc:chgData name="hui xu" userId="70b675938bab3b5e" providerId="LiveId" clId="{97E40472-BD59-4296-9EA8-1B23EE1688FB}" dt="2020-08-22T07:22:19.166" v="7" actId="27636"/>
        <pc:sldMkLst>
          <pc:docMk/>
          <pc:sldMk cId="2141354440" sldId="484"/>
        </pc:sldMkLst>
        <pc:spChg chg="mod">
          <ac:chgData name="hui xu" userId="70b675938bab3b5e" providerId="LiveId" clId="{97E40472-BD59-4296-9EA8-1B23EE1688FB}" dt="2020-08-22T07:22:19.166" v="7" actId="27636"/>
          <ac:spMkLst>
            <pc:docMk/>
            <pc:sldMk cId="2141354440" sldId="484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796449982" sldId="484"/>
        </pc:sldMkLst>
      </pc:sldChg>
      <pc:sldChg chg="add">
        <pc:chgData name="hui xu" userId="70b675938bab3b5e" providerId="LiveId" clId="{97E40472-BD59-4296-9EA8-1B23EE1688FB}" dt="2020-08-22T07:22:19.031" v="1"/>
        <pc:sldMkLst>
          <pc:docMk/>
          <pc:sldMk cId="2590768358" sldId="48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415785744" sldId="485"/>
        </pc:sldMkLst>
      </pc:sldChg>
      <pc:sldChg chg="modSp add mod">
        <pc:chgData name="hui xu" userId="70b675938bab3b5e" providerId="LiveId" clId="{97E40472-BD59-4296-9EA8-1B23EE1688FB}" dt="2020-08-22T07:22:19.172" v="8" actId="27636"/>
        <pc:sldMkLst>
          <pc:docMk/>
          <pc:sldMk cId="655719680" sldId="486"/>
        </pc:sldMkLst>
        <pc:spChg chg="mod">
          <ac:chgData name="hui xu" userId="70b675938bab3b5e" providerId="LiveId" clId="{97E40472-BD59-4296-9EA8-1B23EE1688FB}" dt="2020-08-22T07:22:19.172" v="8" actId="27636"/>
          <ac:spMkLst>
            <pc:docMk/>
            <pc:sldMk cId="655719680" sldId="486"/>
            <ac:spMk id="2" creationId="{00000000-0000-0000-0000-000000000000}"/>
          </ac:spMkLst>
        </pc:spChg>
      </pc:sldChg>
      <pc:sldChg chg="add">
        <pc:chgData name="hui xu" userId="70b675938bab3b5e" providerId="LiveId" clId="{97E40472-BD59-4296-9EA8-1B23EE1688FB}" dt="2020-08-22T07:22:19.031" v="1"/>
        <pc:sldMkLst>
          <pc:docMk/>
          <pc:sldMk cId="2512014096" sldId="48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697398062" sldId="48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422377501" sldId="488"/>
        </pc:sldMkLst>
      </pc:sldChg>
      <pc:sldChg chg="modSp add mod">
        <pc:chgData name="hui xu" userId="70b675938bab3b5e" providerId="LiveId" clId="{97E40472-BD59-4296-9EA8-1B23EE1688FB}" dt="2020-08-22T07:22:19.177" v="9" actId="27636"/>
        <pc:sldMkLst>
          <pc:docMk/>
          <pc:sldMk cId="862811292" sldId="488"/>
        </pc:sldMkLst>
        <pc:spChg chg="mod">
          <ac:chgData name="hui xu" userId="70b675938bab3b5e" providerId="LiveId" clId="{97E40472-BD59-4296-9EA8-1B23EE1688FB}" dt="2020-08-22T07:22:19.177" v="9" actId="27636"/>
          <ac:spMkLst>
            <pc:docMk/>
            <pc:sldMk cId="862811292" sldId="488"/>
            <ac:spMk id="70" creationId="{00000000-0000-0000-0000-000000000000}"/>
          </ac:spMkLst>
        </pc:spChg>
      </pc:sldChg>
      <pc:sldChg chg="modSp add mod">
        <pc:chgData name="hui xu" userId="70b675938bab3b5e" providerId="LiveId" clId="{97E40472-BD59-4296-9EA8-1B23EE1688FB}" dt="2020-08-22T07:22:19.211" v="12" actId="27636"/>
        <pc:sldMkLst>
          <pc:docMk/>
          <pc:sldMk cId="204468990" sldId="489"/>
        </pc:sldMkLst>
        <pc:spChg chg="mod">
          <ac:chgData name="hui xu" userId="70b675938bab3b5e" providerId="LiveId" clId="{97E40472-BD59-4296-9EA8-1B23EE1688FB}" dt="2020-08-22T07:22:19.211" v="12" actId="27636"/>
          <ac:spMkLst>
            <pc:docMk/>
            <pc:sldMk cId="204468990" sldId="489"/>
            <ac:spMk id="2" creationId="{00000000-0000-0000-0000-000000000000}"/>
          </ac:spMkLst>
        </pc:spChg>
        <pc:spChg chg="mod">
          <ac:chgData name="hui xu" userId="70b675938bab3b5e" providerId="LiveId" clId="{97E40472-BD59-4296-9EA8-1B23EE1688FB}" dt="2020-08-22T07:22:19.211" v="11" actId="27636"/>
          <ac:spMkLst>
            <pc:docMk/>
            <pc:sldMk cId="204468990" sldId="489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076949313" sldId="489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31128182" sldId="490"/>
        </pc:sldMkLst>
      </pc:sldChg>
      <pc:sldChg chg="add">
        <pc:chgData name="hui xu" userId="70b675938bab3b5e" providerId="LiveId" clId="{97E40472-BD59-4296-9EA8-1B23EE1688FB}" dt="2020-08-22T07:22:19.031" v="1"/>
        <pc:sldMkLst>
          <pc:docMk/>
          <pc:sldMk cId="1650340398" sldId="490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819450083" sldId="491"/>
        </pc:sldMkLst>
      </pc:sldChg>
      <pc:sldChg chg="modSp add mod">
        <pc:chgData name="hui xu" userId="70b675938bab3b5e" providerId="LiveId" clId="{97E40472-BD59-4296-9EA8-1B23EE1688FB}" dt="2020-08-22T07:22:19.187" v="10" actId="27636"/>
        <pc:sldMkLst>
          <pc:docMk/>
          <pc:sldMk cId="2174505056" sldId="491"/>
        </pc:sldMkLst>
        <pc:spChg chg="mod">
          <ac:chgData name="hui xu" userId="70b675938bab3b5e" providerId="LiveId" clId="{97E40472-BD59-4296-9EA8-1B23EE1688FB}" dt="2020-08-22T07:22:19.187" v="10" actId="27636"/>
          <ac:spMkLst>
            <pc:docMk/>
            <pc:sldMk cId="2174505056" sldId="491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924912944" sldId="492"/>
        </pc:sldMkLst>
      </pc:sldChg>
      <pc:sldChg chg="add">
        <pc:chgData name="hui xu" userId="70b675938bab3b5e" providerId="LiveId" clId="{97E40472-BD59-4296-9EA8-1B23EE1688FB}" dt="2020-08-22T07:22:19.031" v="1"/>
        <pc:sldMkLst>
          <pc:docMk/>
          <pc:sldMk cId="4179619137" sldId="492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553646023" sldId="493"/>
        </pc:sldMkLst>
      </pc:sldChg>
      <pc:sldChg chg="modSp add mod">
        <pc:chgData name="hui xu" userId="70b675938bab3b5e" providerId="LiveId" clId="{97E40472-BD59-4296-9EA8-1B23EE1688FB}" dt="2020-08-22T07:22:19.231" v="13" actId="27636"/>
        <pc:sldMkLst>
          <pc:docMk/>
          <pc:sldMk cId="1781546502" sldId="493"/>
        </pc:sldMkLst>
        <pc:spChg chg="mod">
          <ac:chgData name="hui xu" userId="70b675938bab3b5e" providerId="LiveId" clId="{97E40472-BD59-4296-9EA8-1B23EE1688FB}" dt="2020-08-22T07:22:19.231" v="13" actId="27636"/>
          <ac:spMkLst>
            <pc:docMk/>
            <pc:sldMk cId="1781546502" sldId="493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994202180" sldId="494"/>
        </pc:sldMkLst>
      </pc:sldChg>
      <pc:sldChg chg="add">
        <pc:chgData name="hui xu" userId="70b675938bab3b5e" providerId="LiveId" clId="{97E40472-BD59-4296-9EA8-1B23EE1688FB}" dt="2020-08-22T07:22:19.031" v="1"/>
        <pc:sldMkLst>
          <pc:docMk/>
          <pc:sldMk cId="2789108996" sldId="494"/>
        </pc:sldMkLst>
      </pc:sldChg>
      <pc:sldChg chg="add">
        <pc:chgData name="hui xu" userId="70b675938bab3b5e" providerId="LiveId" clId="{97E40472-BD59-4296-9EA8-1B23EE1688FB}" dt="2020-08-22T07:22:19.031" v="1"/>
        <pc:sldMkLst>
          <pc:docMk/>
          <pc:sldMk cId="203326158" sldId="49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2350563867" sldId="495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79874273" sldId="496"/>
        </pc:sldMkLst>
      </pc:sldChg>
      <pc:sldChg chg="modSp add mod">
        <pc:chgData name="hui xu" userId="70b675938bab3b5e" providerId="LiveId" clId="{97E40472-BD59-4296-9EA8-1B23EE1688FB}" dt="2020-08-22T07:22:19.258" v="14" actId="27636"/>
        <pc:sldMkLst>
          <pc:docMk/>
          <pc:sldMk cId="2473361366" sldId="496"/>
        </pc:sldMkLst>
        <pc:spChg chg="mod">
          <ac:chgData name="hui xu" userId="70b675938bab3b5e" providerId="LiveId" clId="{97E40472-BD59-4296-9EA8-1B23EE1688FB}" dt="2020-08-22T07:22:19.258" v="14" actId="27636"/>
          <ac:spMkLst>
            <pc:docMk/>
            <pc:sldMk cId="2473361366" sldId="496"/>
            <ac:spMk id="3" creationId="{00000000-0000-0000-0000-000000000000}"/>
          </ac:spMkLst>
        </pc:spChg>
      </pc:sldChg>
      <pc:sldChg chg="add">
        <pc:chgData name="hui xu" userId="70b675938bab3b5e" providerId="LiveId" clId="{97E40472-BD59-4296-9EA8-1B23EE1688FB}" dt="2020-08-22T07:22:19.031" v="1"/>
        <pc:sldMkLst>
          <pc:docMk/>
          <pc:sldMk cId="1085864181" sldId="49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1675271330" sldId="497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648023928" sldId="498"/>
        </pc:sldMkLst>
      </pc:sldChg>
      <pc:sldChg chg="add">
        <pc:chgData name="hui xu" userId="70b675938bab3b5e" providerId="LiveId" clId="{97E40472-BD59-4296-9EA8-1B23EE1688FB}" dt="2020-08-22T07:22:19.031" v="1"/>
        <pc:sldMkLst>
          <pc:docMk/>
          <pc:sldMk cId="1489792680" sldId="498"/>
        </pc:sldMkLst>
      </pc:sldChg>
      <pc:sldChg chg="modSp add mod">
        <pc:chgData name="hui xu" userId="70b675938bab3b5e" providerId="LiveId" clId="{97E40472-BD59-4296-9EA8-1B23EE1688FB}" dt="2020-08-22T07:22:19.261" v="15" actId="27636"/>
        <pc:sldMkLst>
          <pc:docMk/>
          <pc:sldMk cId="3122140861" sldId="499"/>
        </pc:sldMkLst>
        <pc:spChg chg="mod">
          <ac:chgData name="hui xu" userId="70b675938bab3b5e" providerId="LiveId" clId="{97E40472-BD59-4296-9EA8-1B23EE1688FB}" dt="2020-08-22T07:22:19.261" v="15" actId="27636"/>
          <ac:spMkLst>
            <pc:docMk/>
            <pc:sldMk cId="3122140861" sldId="499"/>
            <ac:spMk id="3" creationId="{00000000-0000-0000-0000-000000000000}"/>
          </ac:spMkLst>
        </pc:spChg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994165621" sldId="499"/>
        </pc:sldMkLst>
      </pc:sldChg>
      <pc:sldChg chg="add">
        <pc:chgData name="hui xu" userId="70b675938bab3b5e" providerId="LiveId" clId="{97E40472-BD59-4296-9EA8-1B23EE1688FB}" dt="2020-08-22T07:22:19.031" v="1"/>
        <pc:sldMkLst>
          <pc:docMk/>
          <pc:sldMk cId="233769001" sldId="500"/>
        </pc:sldMkLst>
      </pc:sldChg>
      <pc:sldChg chg="del">
        <pc:chgData name="hui xu" userId="70b675938bab3b5e" providerId="LiveId" clId="{97E40472-BD59-4296-9EA8-1B23EE1688FB}" dt="2020-08-22T07:22:16.953" v="0" actId="47"/>
        <pc:sldMkLst>
          <pc:docMk/>
          <pc:sldMk cId="3593559298" sldId="500"/>
        </pc:sldMkLst>
      </pc:sldChg>
      <pc:sldChg chg="modSp add mod">
        <pc:chgData name="hui xu" userId="70b675938bab3b5e" providerId="LiveId" clId="{97E40472-BD59-4296-9EA8-1B23EE1688FB}" dt="2020-08-22T07:22:19.271" v="16" actId="27636"/>
        <pc:sldMkLst>
          <pc:docMk/>
          <pc:sldMk cId="3733243027" sldId="501"/>
        </pc:sldMkLst>
        <pc:spChg chg="mod">
          <ac:chgData name="hui xu" userId="70b675938bab3b5e" providerId="LiveId" clId="{97E40472-BD59-4296-9EA8-1B23EE1688FB}" dt="2020-08-22T07:22:19.271" v="16" actId="27636"/>
          <ac:spMkLst>
            <pc:docMk/>
            <pc:sldMk cId="3733243027" sldId="501"/>
            <ac:spMk id="3" creationId="{00000000-0000-0000-0000-000000000000}"/>
          </ac:spMkLst>
        </pc:spChg>
      </pc:sldChg>
      <pc:sldChg chg="add">
        <pc:chgData name="hui xu" userId="70b675938bab3b5e" providerId="LiveId" clId="{97E40472-BD59-4296-9EA8-1B23EE1688FB}" dt="2020-08-22T07:22:19.031" v="1"/>
        <pc:sldMkLst>
          <pc:docMk/>
          <pc:sldMk cId="1275734830" sldId="502"/>
        </pc:sldMkLst>
      </pc:sldChg>
      <pc:sldChg chg="add">
        <pc:chgData name="hui xu" userId="70b675938bab3b5e" providerId="LiveId" clId="{97E40472-BD59-4296-9EA8-1B23EE1688FB}" dt="2020-08-22T07:22:19.031" v="1"/>
        <pc:sldMkLst>
          <pc:docMk/>
          <pc:sldMk cId="1730239476" sldId="503"/>
        </pc:sldMkLst>
      </pc:sldChg>
      <pc:sldChg chg="modSp add mod">
        <pc:chgData name="hui xu" userId="70b675938bab3b5e" providerId="LiveId" clId="{97E40472-BD59-4296-9EA8-1B23EE1688FB}" dt="2020-08-22T07:22:19.291" v="17" actId="27636"/>
        <pc:sldMkLst>
          <pc:docMk/>
          <pc:sldMk cId="843428945" sldId="504"/>
        </pc:sldMkLst>
        <pc:spChg chg="mod">
          <ac:chgData name="hui xu" userId="70b675938bab3b5e" providerId="LiveId" clId="{97E40472-BD59-4296-9EA8-1B23EE1688FB}" dt="2020-08-22T07:22:19.291" v="17" actId="27636"/>
          <ac:spMkLst>
            <pc:docMk/>
            <pc:sldMk cId="843428945" sldId="504"/>
            <ac:spMk id="3" creationId="{00000000-0000-0000-0000-000000000000}"/>
          </ac:spMkLst>
        </pc:spChg>
      </pc:sldChg>
      <pc:sldChg chg="modSp add mod">
        <pc:chgData name="hui xu" userId="70b675938bab3b5e" providerId="LiveId" clId="{97E40472-BD59-4296-9EA8-1B23EE1688FB}" dt="2020-08-22T07:22:19.311" v="18" actId="27636"/>
        <pc:sldMkLst>
          <pc:docMk/>
          <pc:sldMk cId="2909564265" sldId="505"/>
        </pc:sldMkLst>
        <pc:spChg chg="mod">
          <ac:chgData name="hui xu" userId="70b675938bab3b5e" providerId="LiveId" clId="{97E40472-BD59-4296-9EA8-1B23EE1688FB}" dt="2020-08-22T07:22:19.311" v="18" actId="27636"/>
          <ac:spMkLst>
            <pc:docMk/>
            <pc:sldMk cId="2909564265" sldId="505"/>
            <ac:spMk id="3" creationId="{00000000-0000-0000-0000-000000000000}"/>
          </ac:spMkLst>
        </pc:spChg>
      </pc:sldChg>
      <pc:sldChg chg="modSp add mod">
        <pc:chgData name="hui xu" userId="70b675938bab3b5e" providerId="LiveId" clId="{97E40472-BD59-4296-9EA8-1B23EE1688FB}" dt="2020-08-22T07:22:19.331" v="20" actId="27636"/>
        <pc:sldMkLst>
          <pc:docMk/>
          <pc:sldMk cId="289382784" sldId="506"/>
        </pc:sldMkLst>
        <pc:spChg chg="mod">
          <ac:chgData name="hui xu" userId="70b675938bab3b5e" providerId="LiveId" clId="{97E40472-BD59-4296-9EA8-1B23EE1688FB}" dt="2020-08-22T07:22:19.331" v="20" actId="27636"/>
          <ac:spMkLst>
            <pc:docMk/>
            <pc:sldMk cId="289382784" sldId="506"/>
            <ac:spMk id="2" creationId="{00000000-0000-0000-0000-000000000000}"/>
          </ac:spMkLst>
        </pc:spChg>
        <pc:spChg chg="mod">
          <ac:chgData name="hui xu" userId="70b675938bab3b5e" providerId="LiveId" clId="{97E40472-BD59-4296-9EA8-1B23EE1688FB}" dt="2020-08-22T07:22:19.331" v="19" actId="27636"/>
          <ac:spMkLst>
            <pc:docMk/>
            <pc:sldMk cId="289382784" sldId="506"/>
            <ac:spMk id="3" creationId="{00000000-0000-0000-0000-000000000000}"/>
          </ac:spMkLst>
        </pc:spChg>
      </pc:sldChg>
      <pc:sldChg chg="modSp add mod">
        <pc:chgData name="hui xu" userId="70b675938bab3b5e" providerId="LiveId" clId="{97E40472-BD59-4296-9EA8-1B23EE1688FB}" dt="2020-08-22T07:22:19.341" v="21" actId="27636"/>
        <pc:sldMkLst>
          <pc:docMk/>
          <pc:sldMk cId="3860454586" sldId="507"/>
        </pc:sldMkLst>
        <pc:spChg chg="mod">
          <ac:chgData name="hui xu" userId="70b675938bab3b5e" providerId="LiveId" clId="{97E40472-BD59-4296-9EA8-1B23EE1688FB}" dt="2020-08-22T07:22:19.341" v="21" actId="27636"/>
          <ac:spMkLst>
            <pc:docMk/>
            <pc:sldMk cId="3860454586" sldId="507"/>
            <ac:spMk id="3" creationId="{00000000-0000-0000-0000-000000000000}"/>
          </ac:spMkLst>
        </pc:spChg>
      </pc:sldChg>
      <pc:sldChg chg="add">
        <pc:chgData name="hui xu" userId="70b675938bab3b5e" providerId="LiveId" clId="{97E40472-BD59-4296-9EA8-1B23EE1688FB}" dt="2020-08-22T07:22:19.031" v="1"/>
        <pc:sldMkLst>
          <pc:docMk/>
          <pc:sldMk cId="2993738094" sldId="508"/>
        </pc:sldMkLst>
      </pc:sldChg>
      <pc:sldChg chg="modSp add mod">
        <pc:chgData name="hui xu" userId="70b675938bab3b5e" providerId="LiveId" clId="{97E40472-BD59-4296-9EA8-1B23EE1688FB}" dt="2020-08-22T07:24:47.801" v="95" actId="27636"/>
        <pc:sldMkLst>
          <pc:docMk/>
          <pc:sldMk cId="2858644964" sldId="509"/>
        </pc:sldMkLst>
        <pc:spChg chg="mod">
          <ac:chgData name="hui xu" userId="70b675938bab3b5e" providerId="LiveId" clId="{97E40472-BD59-4296-9EA8-1B23EE1688FB}" dt="2020-08-22T07:24:47.801" v="95" actId="27636"/>
          <ac:spMkLst>
            <pc:docMk/>
            <pc:sldMk cId="2858644964" sldId="509"/>
            <ac:spMk id="3" creationId="{00000000-0000-0000-0000-000000000000}"/>
          </ac:spMkLst>
        </pc:spChg>
      </pc:sldChg>
      <pc:sldMasterChg chg="delSldLayout">
        <pc:chgData name="hui xu" userId="70b675938bab3b5e" providerId="LiveId" clId="{97E40472-BD59-4296-9EA8-1B23EE1688FB}" dt="2020-08-22T07:22:16.953" v="0" actId="47"/>
        <pc:sldMasterMkLst>
          <pc:docMk/>
          <pc:sldMasterMk cId="559041157" sldId="2147483672"/>
        </pc:sldMasterMkLst>
        <pc:sldLayoutChg chg="del">
          <pc:chgData name="hui xu" userId="70b675938bab3b5e" providerId="LiveId" clId="{97E40472-BD59-4296-9EA8-1B23EE1688FB}" dt="2020-08-22T07:22:16.953" v="0" actId="47"/>
          <pc:sldLayoutMkLst>
            <pc:docMk/>
            <pc:sldMasterMk cId="559041157" sldId="2147483672"/>
            <pc:sldLayoutMk cId="3316591398" sldId="2147483684"/>
          </pc:sldLayoutMkLst>
        </pc:sldLayoutChg>
      </pc:sldMasterChg>
    </pc:docChg>
  </pc:docChgLst>
  <pc:docChgLst>
    <pc:chgData name="hui xu" userId="70b675938bab3b5e" providerId="LiveId" clId="{6C875973-BB81-43E7-B2C9-E421E5A26C17}"/>
    <pc:docChg chg="custSel addSld delSld modSld">
      <pc:chgData name="hui xu" userId="70b675938bab3b5e" providerId="LiveId" clId="{6C875973-BB81-43E7-B2C9-E421E5A26C17}" dt="2020-07-05T04:29:01.614" v="195"/>
      <pc:docMkLst>
        <pc:docMk/>
      </pc:docMkLst>
      <pc:sldChg chg="modSp mod">
        <pc:chgData name="hui xu" userId="70b675938bab3b5e" providerId="LiveId" clId="{6C875973-BB81-43E7-B2C9-E421E5A26C17}" dt="2020-07-05T04:22:18.275" v="96"/>
        <pc:sldMkLst>
          <pc:docMk/>
          <pc:sldMk cId="1209518974" sldId="380"/>
        </pc:sldMkLst>
        <pc:spChg chg="mod">
          <ac:chgData name="hui xu" userId="70b675938bab3b5e" providerId="LiveId" clId="{6C875973-BB81-43E7-B2C9-E421E5A26C17}" dt="2020-07-05T04:22:18.275" v="96"/>
          <ac:spMkLst>
            <pc:docMk/>
            <pc:sldMk cId="1209518974" sldId="380"/>
            <ac:spMk id="2" creationId="{3B62FE91-72E2-4D22-8467-1C83DD8CE540}"/>
          </ac:spMkLst>
        </pc:spChg>
      </pc:sldChg>
      <pc:sldChg chg="modSp mod">
        <pc:chgData name="hui xu" userId="70b675938bab3b5e" providerId="LiveId" clId="{6C875973-BB81-43E7-B2C9-E421E5A26C17}" dt="2020-07-05T04:26:21.008" v="134" actId="20577"/>
        <pc:sldMkLst>
          <pc:docMk/>
          <pc:sldMk cId="628159536" sldId="440"/>
        </pc:sldMkLst>
        <pc:spChg chg="mod">
          <ac:chgData name="hui xu" userId="70b675938bab3b5e" providerId="LiveId" clId="{6C875973-BB81-43E7-B2C9-E421E5A26C17}" dt="2020-07-05T04:26:21.008" v="134" actId="20577"/>
          <ac:spMkLst>
            <pc:docMk/>
            <pc:sldMk cId="628159536" sldId="440"/>
            <ac:spMk id="2" creationId="{4950BAC3-DB9E-4F56-9632-0D9564AEDBF9}"/>
          </ac:spMkLst>
        </pc:spChg>
      </pc:sldChg>
      <pc:sldChg chg="del">
        <pc:chgData name="hui xu" userId="70b675938bab3b5e" providerId="LiveId" clId="{6C875973-BB81-43E7-B2C9-E421E5A26C17}" dt="2020-07-05T04:20:20.063" v="22" actId="2696"/>
        <pc:sldMkLst>
          <pc:docMk/>
          <pc:sldMk cId="1114492493" sldId="441"/>
        </pc:sldMkLst>
      </pc:sldChg>
      <pc:sldChg chg="del">
        <pc:chgData name="hui xu" userId="70b675938bab3b5e" providerId="LiveId" clId="{6C875973-BB81-43E7-B2C9-E421E5A26C17}" dt="2020-07-05T04:20:20.063" v="22" actId="2696"/>
        <pc:sldMkLst>
          <pc:docMk/>
          <pc:sldMk cId="477720938" sldId="442"/>
        </pc:sldMkLst>
      </pc:sldChg>
      <pc:sldChg chg="addSp delSp modSp mod modClrScheme chgLayout">
        <pc:chgData name="hui xu" userId="70b675938bab3b5e" providerId="LiveId" clId="{6C875973-BB81-43E7-B2C9-E421E5A26C17}" dt="2020-07-05T04:21:55.635" v="90" actId="15"/>
        <pc:sldMkLst>
          <pc:docMk/>
          <pc:sldMk cId="3457977831" sldId="443"/>
        </pc:sldMkLst>
        <pc:spChg chg="mod ord">
          <ac:chgData name="hui xu" userId="70b675938bab3b5e" providerId="LiveId" clId="{6C875973-BB81-43E7-B2C9-E421E5A26C17}" dt="2020-07-05T04:20:47.185" v="35" actId="700"/>
          <ac:spMkLst>
            <pc:docMk/>
            <pc:sldMk cId="3457977831" sldId="443"/>
            <ac:spMk id="2" creationId="{9FEAEC50-14CA-4846-A87B-6241796D1F59}"/>
          </ac:spMkLst>
        </pc:spChg>
        <pc:spChg chg="mod ord">
          <ac:chgData name="hui xu" userId="70b675938bab3b5e" providerId="LiveId" clId="{6C875973-BB81-43E7-B2C9-E421E5A26C17}" dt="2020-07-05T04:20:47.185" v="35" actId="700"/>
          <ac:spMkLst>
            <pc:docMk/>
            <pc:sldMk cId="3457977831" sldId="443"/>
            <ac:spMk id="3" creationId="{14AC8F7A-A53A-4D5C-9479-BFE6C2C04A58}"/>
          </ac:spMkLst>
        </pc:spChg>
        <pc:spChg chg="add mod ord">
          <ac:chgData name="hui xu" userId="70b675938bab3b5e" providerId="LiveId" clId="{6C875973-BB81-43E7-B2C9-E421E5A26C17}" dt="2020-07-05T04:21:55.635" v="90" actId="15"/>
          <ac:spMkLst>
            <pc:docMk/>
            <pc:sldMk cId="3457977831" sldId="443"/>
            <ac:spMk id="4" creationId="{C4AABDAD-4B69-423B-978A-C45140E4A260}"/>
          </ac:spMkLst>
        </pc:spChg>
        <pc:picChg chg="del">
          <ac:chgData name="hui xu" userId="70b675938bab3b5e" providerId="LiveId" clId="{6C875973-BB81-43E7-B2C9-E421E5A26C17}" dt="2020-07-05T04:20:16.589" v="21" actId="21"/>
          <ac:picMkLst>
            <pc:docMk/>
            <pc:sldMk cId="3457977831" sldId="443"/>
            <ac:picMk id="5" creationId="{C1E2FB42-85CC-467D-A548-4CB9572021F2}"/>
          </ac:picMkLst>
        </pc:picChg>
      </pc:sldChg>
      <pc:sldChg chg="del">
        <pc:chgData name="hui xu" userId="70b675938bab3b5e" providerId="LiveId" clId="{6C875973-BB81-43E7-B2C9-E421E5A26C17}" dt="2020-07-05T04:20:20.063" v="22" actId="2696"/>
        <pc:sldMkLst>
          <pc:docMk/>
          <pc:sldMk cId="831903117" sldId="444"/>
        </pc:sldMkLst>
      </pc:sldChg>
      <pc:sldChg chg="modSp add mod">
        <pc:chgData name="hui xu" userId="70b675938bab3b5e" providerId="LiveId" clId="{6C875973-BB81-43E7-B2C9-E421E5A26C17}" dt="2020-07-05T04:27:43.883" v="151"/>
        <pc:sldMkLst>
          <pc:docMk/>
          <pc:sldMk cId="963034075" sldId="444"/>
        </pc:sldMkLst>
        <pc:spChg chg="mod">
          <ac:chgData name="hui xu" userId="70b675938bab3b5e" providerId="LiveId" clId="{6C875973-BB81-43E7-B2C9-E421E5A26C17}" dt="2020-07-05T04:27:43.883" v="151"/>
          <ac:spMkLst>
            <pc:docMk/>
            <pc:sldMk cId="963034075" sldId="444"/>
            <ac:spMk id="2" creationId="{3B62FE91-72E2-4D22-8467-1C83DD8CE540}"/>
          </ac:spMkLst>
        </pc:spChg>
      </pc:sldChg>
      <pc:sldChg chg="modSp add mod">
        <pc:chgData name="hui xu" userId="70b675938bab3b5e" providerId="LiveId" clId="{6C875973-BB81-43E7-B2C9-E421E5A26C17}" dt="2020-07-05T04:28:03.700" v="167"/>
        <pc:sldMkLst>
          <pc:docMk/>
          <pc:sldMk cId="4242461056" sldId="445"/>
        </pc:sldMkLst>
        <pc:spChg chg="mod">
          <ac:chgData name="hui xu" userId="70b675938bab3b5e" providerId="LiveId" clId="{6C875973-BB81-43E7-B2C9-E421E5A26C17}" dt="2020-07-05T04:28:03.700" v="167"/>
          <ac:spMkLst>
            <pc:docMk/>
            <pc:sldMk cId="4242461056" sldId="445"/>
            <ac:spMk id="2" creationId="{3B62FE91-72E2-4D22-8467-1C83DD8CE540}"/>
          </ac:spMkLst>
        </pc:spChg>
      </pc:sldChg>
      <pc:sldChg chg="modSp add mod">
        <pc:chgData name="hui xu" userId="70b675938bab3b5e" providerId="LiveId" clId="{6C875973-BB81-43E7-B2C9-E421E5A26C17}" dt="2020-07-05T04:28:33.063" v="182" actId="20577"/>
        <pc:sldMkLst>
          <pc:docMk/>
          <pc:sldMk cId="3904923341" sldId="446"/>
        </pc:sldMkLst>
        <pc:spChg chg="mod">
          <ac:chgData name="hui xu" userId="70b675938bab3b5e" providerId="LiveId" clId="{6C875973-BB81-43E7-B2C9-E421E5A26C17}" dt="2020-07-05T04:28:33.063" v="182" actId="20577"/>
          <ac:spMkLst>
            <pc:docMk/>
            <pc:sldMk cId="3904923341" sldId="446"/>
            <ac:spMk id="2" creationId="{3B62FE91-72E2-4D22-8467-1C83DD8CE540}"/>
          </ac:spMkLst>
        </pc:spChg>
      </pc:sldChg>
      <pc:sldChg chg="modSp add mod">
        <pc:chgData name="hui xu" userId="70b675938bab3b5e" providerId="LiveId" clId="{6C875973-BB81-43E7-B2C9-E421E5A26C17}" dt="2020-07-05T04:29:01.614" v="195"/>
        <pc:sldMkLst>
          <pc:docMk/>
          <pc:sldMk cId="2946780000" sldId="447"/>
        </pc:sldMkLst>
        <pc:spChg chg="mod">
          <ac:chgData name="hui xu" userId="70b675938bab3b5e" providerId="LiveId" clId="{6C875973-BB81-43E7-B2C9-E421E5A26C17}" dt="2020-07-05T04:29:01.614" v="195"/>
          <ac:spMkLst>
            <pc:docMk/>
            <pc:sldMk cId="2946780000" sldId="447"/>
            <ac:spMk id="2" creationId="{3B62FE91-72E2-4D22-8467-1C83DD8CE540}"/>
          </ac:spMkLst>
        </pc:spChg>
      </pc:sldChg>
    </pc:docChg>
  </pc:docChgLst>
  <pc:docChgLst>
    <pc:chgData name="hui xu" userId="70b675938bab3b5e" providerId="LiveId" clId="{118552E8-43B1-4B11-9582-8C4002339A39}"/>
    <pc:docChg chg="undo custSel addSld delSld modSld sldOrd">
      <pc:chgData name="hui xu" userId="70b675938bab3b5e" providerId="LiveId" clId="{118552E8-43B1-4B11-9582-8C4002339A39}" dt="2020-06-20T08:04:48.262" v="5649" actId="20577"/>
      <pc:docMkLst>
        <pc:docMk/>
      </pc:docMkLst>
      <pc:sldChg chg="del">
        <pc:chgData name="hui xu" userId="70b675938bab3b5e" providerId="LiveId" clId="{118552E8-43B1-4B11-9582-8C4002339A39}" dt="2020-06-11T01:04:41.065" v="3" actId="2696"/>
        <pc:sldMkLst>
          <pc:docMk/>
          <pc:sldMk cId="736868064" sldId="256"/>
        </pc:sldMkLst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4236497134" sldId="257"/>
        </pc:sldMkLst>
        <pc:spChg chg="mod">
          <ac:chgData name="hui xu" userId="70b675938bab3b5e" providerId="LiveId" clId="{118552E8-43B1-4B11-9582-8C4002339A39}" dt="2020-06-13T05:09:09.455" v="1797" actId="1076"/>
          <ac:spMkLst>
            <pc:docMk/>
            <pc:sldMk cId="4236497134" sldId="257"/>
            <ac:spMk id="2" creationId="{3940A2EC-2A76-40AB-9CEF-C2936B082879}"/>
          </ac:spMkLst>
        </pc:spChg>
        <pc:spChg chg="mod">
          <ac:chgData name="hui xu" userId="70b675938bab3b5e" providerId="LiveId" clId="{118552E8-43B1-4B11-9582-8C4002339A39}" dt="2020-06-12T14:16:42.744" v="68" actId="404"/>
          <ac:spMkLst>
            <pc:docMk/>
            <pc:sldMk cId="4236497134" sldId="257"/>
            <ac:spMk id="4" creationId="{EC76C41F-5EF1-4C4B-B66F-90FE7CDB583C}"/>
          </ac:spMkLst>
        </pc:spChg>
        <pc:spChg chg="add mod">
          <ac:chgData name="hui xu" userId="70b675938bab3b5e" providerId="LiveId" clId="{118552E8-43B1-4B11-9582-8C4002339A39}" dt="2020-06-15T03:09:17.152" v="3182" actId="14100"/>
          <ac:spMkLst>
            <pc:docMk/>
            <pc:sldMk cId="4236497134" sldId="257"/>
            <ac:spMk id="8" creationId="{A160DFB5-8545-4298-9D72-A0B30A52B15B}"/>
          </ac:spMkLst>
        </pc:spChg>
        <pc:picChg chg="add del mod">
          <ac:chgData name="hui xu" userId="70b675938bab3b5e" providerId="LiveId" clId="{118552E8-43B1-4B11-9582-8C4002339A39}" dt="2020-06-16T14:25:47.635" v="4682"/>
          <ac:picMkLst>
            <pc:docMk/>
            <pc:sldMk cId="4236497134" sldId="257"/>
            <ac:picMk id="3" creationId="{3A788F19-E864-4839-9DB6-39E8620CE5EF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4236497134" sldId="257"/>
            <ac:picMk id="5" creationId="{DFC7204F-BFC5-4240-90B0-34B145C2C5F8}"/>
          </ac:picMkLst>
        </pc:picChg>
        <pc:picChg chg="mod ord">
          <ac:chgData name="hui xu" userId="70b675938bab3b5e" providerId="LiveId" clId="{118552E8-43B1-4B11-9582-8C4002339A39}" dt="2020-06-15T03:09:10.153" v="3180" actId="1076"/>
          <ac:picMkLst>
            <pc:docMk/>
            <pc:sldMk cId="4236497134" sldId="257"/>
            <ac:picMk id="7" creationId="{826EB9CC-F649-4D3B-823C-C8E764F25E26}"/>
          </ac:picMkLst>
        </pc:picChg>
        <pc:cxnChg chg="add del">
          <ac:chgData name="hui xu" userId="70b675938bab3b5e" providerId="LiveId" clId="{118552E8-43B1-4B11-9582-8C4002339A39}" dt="2020-06-15T03:08:11.803" v="3159" actId="21"/>
          <ac:cxnSpMkLst>
            <pc:docMk/>
            <pc:sldMk cId="4236497134" sldId="257"/>
            <ac:cxnSpMk id="5" creationId="{EB5CBC99-A792-4C24-8183-68A9448F1D17}"/>
          </ac:cxnSpMkLst>
        </pc:cxnChg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2645367151" sldId="258"/>
        </pc:sldMkLst>
        <pc:spChg chg="mod">
          <ac:chgData name="hui xu" userId="70b675938bab3b5e" providerId="LiveId" clId="{118552E8-43B1-4B11-9582-8C4002339A39}" dt="2020-06-12T14:24:47.476" v="182" actId="20577"/>
          <ac:spMkLst>
            <pc:docMk/>
            <pc:sldMk cId="2645367151" sldId="258"/>
            <ac:spMk id="2" creationId="{3B62FE91-72E2-4D22-8467-1C83DD8CE540}"/>
          </ac:spMkLst>
        </pc:spChg>
        <pc:spChg chg="del">
          <ac:chgData name="hui xu" userId="70b675938bab3b5e" providerId="LiveId" clId="{118552E8-43B1-4B11-9582-8C4002339A39}" dt="2020-06-16T04:48:01.306" v="4063" actId="21"/>
          <ac:spMkLst>
            <pc:docMk/>
            <pc:sldMk cId="2645367151" sldId="258"/>
            <ac:spMk id="4" creationId="{04F32DAA-2FD2-46CD-916B-778AA60580D6}"/>
          </ac:spMkLst>
        </pc:spChg>
        <pc:spChg chg="mod">
          <ac:chgData name="hui xu" userId="70b675938bab3b5e" providerId="LiveId" clId="{118552E8-43B1-4B11-9582-8C4002339A39}" dt="2020-06-16T04:48:10.535" v="4080" actId="1035"/>
          <ac:spMkLst>
            <pc:docMk/>
            <pc:sldMk cId="2645367151" sldId="258"/>
            <ac:spMk id="6" creationId="{31964A9C-71A9-410E-A566-F663A1F3A0C6}"/>
          </ac:spMkLst>
        </pc:spChg>
        <pc:spChg chg="add del mod">
          <ac:chgData name="hui xu" userId="70b675938bab3b5e" providerId="LiveId" clId="{118552E8-43B1-4B11-9582-8C4002339A39}" dt="2020-06-16T04:48:05.047" v="4064" actId="21"/>
          <ac:spMkLst>
            <pc:docMk/>
            <pc:sldMk cId="2645367151" sldId="258"/>
            <ac:spMk id="7" creationId="{DB835BCE-3EB5-46E8-BAD9-87E7AC57EE4D}"/>
          </ac:spMkLst>
        </pc:spChg>
        <pc:picChg chg="mod">
          <ac:chgData name="hui xu" userId="70b675938bab3b5e" providerId="LiveId" clId="{118552E8-43B1-4B11-9582-8C4002339A39}" dt="2020-06-16T04:48:10.535" v="4080" actId="1035"/>
          <ac:picMkLst>
            <pc:docMk/>
            <pc:sldMk cId="2645367151" sldId="258"/>
            <ac:picMk id="5" creationId="{E966FB38-FF00-469C-BEC9-A52F6C202760}"/>
          </ac:picMkLst>
        </pc:picChg>
        <pc:picChg chg="add del mod">
          <ac:chgData name="hui xu" userId="70b675938bab3b5e" providerId="LiveId" clId="{118552E8-43B1-4B11-9582-8C4002339A39}" dt="2020-06-16T14:53:40.048" v="4711"/>
          <ac:picMkLst>
            <pc:docMk/>
            <pc:sldMk cId="2645367151" sldId="258"/>
            <ac:picMk id="8" creationId="{E2E8F45C-F8D4-44F8-8DEC-8297433FF187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645367151" sldId="258"/>
            <ac:picMk id="9" creationId="{34B808C1-45DA-4781-B779-69F2FAD8862D}"/>
          </ac:picMkLst>
        </pc:picChg>
      </pc:sldChg>
      <pc:sldChg chg="del">
        <pc:chgData name="hui xu" userId="70b675938bab3b5e" providerId="LiveId" clId="{118552E8-43B1-4B11-9582-8C4002339A39}" dt="2020-06-12T14:16:00.363" v="47" actId="2696"/>
        <pc:sldMkLst>
          <pc:docMk/>
          <pc:sldMk cId="3119416653" sldId="258"/>
        </pc:sldMkLst>
      </pc:sldChg>
      <pc:sldChg chg="modSp add mod ord modTransition">
        <pc:chgData name="hui xu" userId="70b675938bab3b5e" providerId="LiveId" clId="{118552E8-43B1-4B11-9582-8C4002339A39}" dt="2020-06-16T15:01:16.786" v="4716"/>
        <pc:sldMkLst>
          <pc:docMk/>
          <pc:sldMk cId="3403881135" sldId="259"/>
        </pc:sldMkLst>
        <pc:spChg chg="mod">
          <ac:chgData name="hui xu" userId="70b675938bab3b5e" providerId="LiveId" clId="{118552E8-43B1-4B11-9582-8C4002339A39}" dt="2020-06-14T13:45:32.035" v="2175" actId="208"/>
          <ac:spMkLst>
            <pc:docMk/>
            <pc:sldMk cId="3403881135" sldId="259"/>
            <ac:spMk id="3" creationId="{B4142E30-E729-420F-B322-76660ECDEF88}"/>
          </ac:spMkLst>
        </pc:spChg>
        <pc:spChg chg="mod">
          <ac:chgData name="hui xu" userId="70b675938bab3b5e" providerId="LiveId" clId="{118552E8-43B1-4B11-9582-8C4002339A39}" dt="2020-06-14T13:45:32.035" v="2175" actId="208"/>
          <ac:spMkLst>
            <pc:docMk/>
            <pc:sldMk cId="3403881135" sldId="259"/>
            <ac:spMk id="4" creationId="{2C89FEE8-D967-40A7-BBF5-08044EEA7CB6}"/>
          </ac:spMkLst>
        </pc:spChg>
        <pc:spChg chg="mod">
          <ac:chgData name="hui xu" userId="70b675938bab3b5e" providerId="LiveId" clId="{118552E8-43B1-4B11-9582-8C4002339A39}" dt="2020-06-14T13:47:59.999" v="2212" actId="14100"/>
          <ac:spMkLst>
            <pc:docMk/>
            <pc:sldMk cId="3403881135" sldId="259"/>
            <ac:spMk id="5" creationId="{D95A422B-B35F-42A2-B818-C7BB1DB8BC6C}"/>
          </ac:spMkLst>
        </pc:spChg>
      </pc:sldChg>
      <pc:sldChg chg="modSp mod modTransition">
        <pc:chgData name="hui xu" userId="70b675938bab3b5e" providerId="LiveId" clId="{118552E8-43B1-4B11-9582-8C4002339A39}" dt="2020-06-16T15:01:16.786" v="4716"/>
        <pc:sldMkLst>
          <pc:docMk/>
          <pc:sldMk cId="441676663" sldId="262"/>
        </pc:sldMkLst>
        <pc:spChg chg="mod">
          <ac:chgData name="hui xu" userId="70b675938bab3b5e" providerId="LiveId" clId="{118552E8-43B1-4B11-9582-8C4002339A39}" dt="2020-06-14T13:39:51.560" v="2170"/>
          <ac:spMkLst>
            <pc:docMk/>
            <pc:sldMk cId="441676663" sldId="262"/>
            <ac:spMk id="2" creationId="{1CF0AC0E-B647-461B-9013-B569AF690DBF}"/>
          </ac:spMkLst>
        </pc:spChg>
        <pc:spChg chg="mod">
          <ac:chgData name="hui xu" userId="70b675938bab3b5e" providerId="LiveId" clId="{118552E8-43B1-4B11-9582-8C4002339A39}" dt="2020-06-14T13:21:25.263" v="2071" actId="1582"/>
          <ac:spMkLst>
            <pc:docMk/>
            <pc:sldMk cId="441676663" sldId="262"/>
            <ac:spMk id="3" creationId="{D8822FC7-F972-4834-8550-347F0F854AF7}"/>
          </ac:spMkLst>
        </pc:spChg>
        <pc:spChg chg="mod">
          <ac:chgData name="hui xu" userId="70b675938bab3b5e" providerId="LiveId" clId="{118552E8-43B1-4B11-9582-8C4002339A39}" dt="2020-06-14T13:21:42.464" v="2076" actId="207"/>
          <ac:spMkLst>
            <pc:docMk/>
            <pc:sldMk cId="441676663" sldId="262"/>
            <ac:spMk id="4" creationId="{A9EACFD1-04C9-43D4-B0CD-62B77644E2D9}"/>
          </ac:spMkLst>
        </pc:spChg>
        <pc:spChg chg="mod">
          <ac:chgData name="hui xu" userId="70b675938bab3b5e" providerId="LiveId" clId="{118552E8-43B1-4B11-9582-8C4002339A39}" dt="2020-06-14T13:21:32.523" v="2074" actId="1582"/>
          <ac:spMkLst>
            <pc:docMk/>
            <pc:sldMk cId="441676663" sldId="262"/>
            <ac:spMk id="5" creationId="{CF3C1989-5A64-4D34-BD6B-5FB8577E530A}"/>
          </ac:spMkLst>
        </pc:spChg>
      </pc:sldChg>
      <pc:sldChg chg="del">
        <pc:chgData name="hui xu" userId="70b675938bab3b5e" providerId="LiveId" clId="{118552E8-43B1-4B11-9582-8C4002339A39}" dt="2020-06-14T13:38:17.861" v="2168" actId="2696"/>
        <pc:sldMkLst>
          <pc:docMk/>
          <pc:sldMk cId="1880981638" sldId="263"/>
        </pc:sldMkLst>
      </pc:sldChg>
      <pc:sldChg chg="del">
        <pc:chgData name="hui xu" userId="70b675938bab3b5e" providerId="LiveId" clId="{118552E8-43B1-4B11-9582-8C4002339A39}" dt="2020-06-12T14:16:00.363" v="47" actId="2696"/>
        <pc:sldMkLst>
          <pc:docMk/>
          <pc:sldMk cId="3518057030" sldId="264"/>
        </pc:sldMkLst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4291321276" sldId="264"/>
        </pc:sldMkLst>
        <pc:spChg chg="mod">
          <ac:chgData name="hui xu" userId="70b675938bab3b5e" providerId="LiveId" clId="{118552E8-43B1-4B11-9582-8C4002339A39}" dt="2020-06-16T05:02:25.283" v="4081" actId="21"/>
          <ac:spMkLst>
            <pc:docMk/>
            <pc:sldMk cId="4291321276" sldId="264"/>
            <ac:spMk id="3" creationId="{00000000-0000-0000-0000-000000000000}"/>
          </ac:spMkLst>
        </pc:spChg>
        <pc:picChg chg="add del mod">
          <ac:chgData name="hui xu" userId="70b675938bab3b5e" providerId="LiveId" clId="{118552E8-43B1-4B11-9582-8C4002339A39}" dt="2020-06-16T14:54:34.722" v="4712"/>
          <ac:picMkLst>
            <pc:docMk/>
            <pc:sldMk cId="4291321276" sldId="264"/>
            <ac:picMk id="4" creationId="{95676378-5056-4A57-9536-CE0F2C9C9A57}"/>
          </ac:picMkLst>
        </pc:picChg>
        <pc:picChg chg="add del mod">
          <ac:chgData name="hui xu" userId="70b675938bab3b5e" providerId="LiveId" clId="{118552E8-43B1-4B11-9582-8C4002339A39}" dt="2020-06-16T14:55:52.387" v="4713"/>
          <ac:picMkLst>
            <pc:docMk/>
            <pc:sldMk cId="4291321276" sldId="264"/>
            <ac:picMk id="6" creationId="{0E82D9EC-EF6C-4875-97C9-710FA1E66C75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4291321276" sldId="264"/>
            <ac:picMk id="7" creationId="{84E993C1-F0C4-45C8-9619-B5A9A241DF8B}"/>
          </ac:picMkLst>
        </pc:picChg>
      </pc:sldChg>
      <pc:sldChg chg="addSp delSp modSp add mod modTransition delAnim modAnim">
        <pc:chgData name="hui xu" userId="70b675938bab3b5e" providerId="LiveId" clId="{118552E8-43B1-4B11-9582-8C4002339A39}" dt="2020-06-16T15:01:16.786" v="4716"/>
        <pc:sldMkLst>
          <pc:docMk/>
          <pc:sldMk cId="879740095" sldId="265"/>
        </pc:sldMkLst>
        <pc:spChg chg="add mod">
          <ac:chgData name="hui xu" userId="70b675938bab3b5e" providerId="LiveId" clId="{118552E8-43B1-4B11-9582-8C4002339A39}" dt="2020-06-16T10:31:20.706" v="4598" actId="21"/>
          <ac:spMkLst>
            <pc:docMk/>
            <pc:sldMk cId="879740095" sldId="265"/>
            <ac:spMk id="3" creationId="{0ADC2866-05B3-4F8D-B1CE-9481C5321AF5}"/>
          </ac:spMkLst>
        </pc:spChg>
        <pc:spChg chg="mod ord">
          <ac:chgData name="hui xu" userId="70b675938bab3b5e" providerId="LiveId" clId="{118552E8-43B1-4B11-9582-8C4002339A39}" dt="2020-06-16T10:33:23.765" v="4630" actId="1076"/>
          <ac:spMkLst>
            <pc:docMk/>
            <pc:sldMk cId="879740095" sldId="265"/>
            <ac:spMk id="4" creationId="{A9EACFD1-04C9-43D4-B0CD-62B77644E2D9}"/>
          </ac:spMkLst>
        </pc:spChg>
        <pc:spChg chg="add del mod">
          <ac:chgData name="hui xu" userId="70b675938bab3b5e" providerId="LiveId" clId="{118552E8-43B1-4B11-9582-8C4002339A39}" dt="2020-06-16T10:19:51.893" v="4532" actId="21"/>
          <ac:spMkLst>
            <pc:docMk/>
            <pc:sldMk cId="879740095" sldId="265"/>
            <ac:spMk id="7" creationId="{7174CE50-F066-4CEB-832B-9205F6923B65}"/>
          </ac:spMkLst>
        </pc:spChg>
        <pc:spChg chg="add mod">
          <ac:chgData name="hui xu" userId="70b675938bab3b5e" providerId="LiveId" clId="{118552E8-43B1-4B11-9582-8C4002339A39}" dt="2020-06-16T10:34:31.403" v="4638" actId="164"/>
          <ac:spMkLst>
            <pc:docMk/>
            <pc:sldMk cId="879740095" sldId="265"/>
            <ac:spMk id="9" creationId="{17B8ED0D-156E-4344-8CE9-8385A2CEA8F5}"/>
          </ac:spMkLst>
        </pc:spChg>
        <pc:spChg chg="mod">
          <ac:chgData name="hui xu" userId="70b675938bab3b5e" providerId="LiveId" clId="{118552E8-43B1-4B11-9582-8C4002339A39}" dt="2020-06-16T10:33:33.817" v="4634" actId="1076"/>
          <ac:spMkLst>
            <pc:docMk/>
            <pc:sldMk cId="879740095" sldId="265"/>
            <ac:spMk id="10" creationId="{22056DE1-D7BF-D546-9A38-398B3076C059}"/>
          </ac:spMkLst>
        </pc:spChg>
        <pc:spChg chg="mod ord">
          <ac:chgData name="hui xu" userId="70b675938bab3b5e" providerId="LiveId" clId="{118552E8-43B1-4B11-9582-8C4002339A39}" dt="2020-06-16T10:32:13.798" v="4616" actId="1076"/>
          <ac:spMkLst>
            <pc:docMk/>
            <pc:sldMk cId="879740095" sldId="265"/>
            <ac:spMk id="11" creationId="{2EAF50BE-0756-CE46-89EA-ECE10C0A64FA}"/>
          </ac:spMkLst>
        </pc:spChg>
        <pc:spChg chg="add mod">
          <ac:chgData name="hui xu" userId="70b675938bab3b5e" providerId="LiveId" clId="{118552E8-43B1-4B11-9582-8C4002339A39}" dt="2020-06-16T10:34:31.403" v="4638" actId="164"/>
          <ac:spMkLst>
            <pc:docMk/>
            <pc:sldMk cId="879740095" sldId="265"/>
            <ac:spMk id="12" creationId="{CA59AE30-1BB6-46B4-B45B-8936921EC919}"/>
          </ac:spMkLst>
        </pc:spChg>
        <pc:grpChg chg="add mod">
          <ac:chgData name="hui xu" userId="70b675938bab3b5e" providerId="LiveId" clId="{118552E8-43B1-4B11-9582-8C4002339A39}" dt="2020-06-16T10:34:31.403" v="4638" actId="164"/>
          <ac:grpSpMkLst>
            <pc:docMk/>
            <pc:sldMk cId="879740095" sldId="265"/>
            <ac:grpSpMk id="5" creationId="{C5D08380-7787-48E1-B7AA-A86C1AE69103}"/>
          </ac:grpSpMkLst>
        </pc:grpChg>
      </pc:sldChg>
      <pc:sldChg chg="modSp del mod">
        <pc:chgData name="hui xu" userId="70b675938bab3b5e" providerId="LiveId" clId="{118552E8-43B1-4B11-9582-8C4002339A39}" dt="2020-06-14T13:57:53.395" v="2226" actId="2696"/>
        <pc:sldMkLst>
          <pc:docMk/>
          <pc:sldMk cId="2635680838" sldId="265"/>
        </pc:sldMkLst>
        <pc:spChg chg="mod">
          <ac:chgData name="hui xu" userId="70b675938bab3b5e" providerId="LiveId" clId="{118552E8-43B1-4B11-9582-8C4002339A39}" dt="2020-06-14T13:26:28.216" v="2091" actId="207"/>
          <ac:spMkLst>
            <pc:docMk/>
            <pc:sldMk cId="2635680838" sldId="265"/>
            <ac:spMk id="4" creationId="{A9EACFD1-04C9-43D4-B0CD-62B77644E2D9}"/>
          </ac:spMkLst>
        </pc:spChg>
        <pc:spChg chg="mod">
          <ac:chgData name="hui xu" userId="70b675938bab3b5e" providerId="LiveId" clId="{118552E8-43B1-4B11-9582-8C4002339A39}" dt="2020-06-14T13:26:21.374" v="2089" actId="208"/>
          <ac:spMkLst>
            <pc:docMk/>
            <pc:sldMk cId="2635680838" sldId="265"/>
            <ac:spMk id="10" creationId="{22056DE1-D7BF-D546-9A38-398B3076C059}"/>
          </ac:spMkLst>
        </pc:spChg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1123124330" sldId="266"/>
        </pc:sldMkLst>
        <pc:spChg chg="mod">
          <ac:chgData name="hui xu" userId="70b675938bab3b5e" providerId="LiveId" clId="{118552E8-43B1-4B11-9582-8C4002339A39}" dt="2020-06-13T03:13:46.087" v="1683" actId="20577"/>
          <ac:spMkLst>
            <pc:docMk/>
            <pc:sldMk cId="1123124330" sldId="266"/>
            <ac:spMk id="2" creationId="{1CF0AC0E-B647-461B-9013-B569AF690DBF}"/>
          </ac:spMkLst>
        </pc:spChg>
        <pc:spChg chg="mod">
          <ac:chgData name="hui xu" userId="70b675938bab3b5e" providerId="LiveId" clId="{118552E8-43B1-4B11-9582-8C4002339A39}" dt="2020-06-13T05:16:12.086" v="1883" actId="14100"/>
          <ac:spMkLst>
            <pc:docMk/>
            <pc:sldMk cId="1123124330" sldId="266"/>
            <ac:spMk id="5" creationId="{667A6B9B-8CAC-4E14-8093-FF51FC607D12}"/>
          </ac:spMkLst>
        </pc:sp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123124330" sldId="266"/>
            <ac:picMk id="6" creationId="{75BCBB62-6E31-4D9D-B1E1-B702FBA56255}"/>
          </ac:picMkLst>
        </pc:picChg>
      </pc:sldChg>
      <pc:sldChg chg="add del">
        <pc:chgData name="hui xu" userId="70b675938bab3b5e" providerId="LiveId" clId="{118552E8-43B1-4B11-9582-8C4002339A39}" dt="2020-06-16T07:06:08.382" v="4326" actId="47"/>
        <pc:sldMkLst>
          <pc:docMk/>
          <pc:sldMk cId="3775646089" sldId="267"/>
        </pc:sldMkLst>
      </pc:sldChg>
      <pc:sldChg chg="add del">
        <pc:chgData name="hui xu" userId="70b675938bab3b5e" providerId="LiveId" clId="{118552E8-43B1-4B11-9582-8C4002339A39}" dt="2020-06-16T08:54:27.493" v="4329" actId="47"/>
        <pc:sldMkLst>
          <pc:docMk/>
          <pc:sldMk cId="56663003" sldId="268"/>
        </pc:sldMkLst>
      </pc:sldChg>
      <pc:sldChg chg="add del">
        <pc:chgData name="hui xu" userId="70b675938bab3b5e" providerId="LiveId" clId="{118552E8-43B1-4B11-9582-8C4002339A39}" dt="2020-06-14T13:57:15.262" v="2222" actId="2696"/>
        <pc:sldMkLst>
          <pc:docMk/>
          <pc:sldMk cId="2146159722" sldId="268"/>
        </pc:sldMkLst>
      </pc:sldChg>
      <pc:sldChg chg="add del">
        <pc:chgData name="hui xu" userId="70b675938bab3b5e" providerId="LiveId" clId="{118552E8-43B1-4B11-9582-8C4002339A39}" dt="2020-06-14T13:57:36.560" v="2224" actId="2696"/>
        <pc:sldMkLst>
          <pc:docMk/>
          <pc:sldMk cId="2466278109" sldId="268"/>
        </pc:sldMkLst>
      </pc:sldChg>
      <pc:sldChg chg="addSp delSp modSp add mod modTransition">
        <pc:chgData name="hui xu" userId="70b675938bab3b5e" providerId="LiveId" clId="{118552E8-43B1-4B11-9582-8C4002339A39}" dt="2020-06-16T15:01:16.786" v="4716"/>
        <pc:sldMkLst>
          <pc:docMk/>
          <pc:sldMk cId="1995655807" sldId="272"/>
        </pc:sldMkLst>
        <pc:spChg chg="mod">
          <ac:chgData name="hui xu" userId="70b675938bab3b5e" providerId="LiveId" clId="{118552E8-43B1-4B11-9582-8C4002339A39}" dt="2020-06-14T14:00:17.079" v="2244" actId="20577"/>
          <ac:spMkLst>
            <pc:docMk/>
            <pc:sldMk cId="1995655807" sldId="272"/>
            <ac:spMk id="2" creationId="{0C76F38B-634D-1248-B281-927CE4496707}"/>
          </ac:spMkLst>
        </pc:spChg>
        <pc:spChg chg="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3" creationId="{D3575792-46C3-48EE-A228-ECD7D52E2180}"/>
          </ac:spMkLst>
        </pc:spChg>
        <pc:spChg chg="add del">
          <ac:chgData name="hui xu" userId="70b675938bab3b5e" providerId="LiveId" clId="{118552E8-43B1-4B11-9582-8C4002339A39}" dt="2020-06-16T09:28:32.469" v="4339"/>
          <ac:spMkLst>
            <pc:docMk/>
            <pc:sldMk cId="1995655807" sldId="272"/>
            <ac:spMk id="4" creationId="{03F47D33-55AD-4BF6-B573-B8A8550D1385}"/>
          </ac:spMkLst>
        </pc:spChg>
        <pc:spChg chg="add del">
          <ac:chgData name="hui xu" userId="70b675938bab3b5e" providerId="LiveId" clId="{118552E8-43B1-4B11-9582-8C4002339A39}" dt="2020-06-16T09:28:35.384" v="4341"/>
          <ac:spMkLst>
            <pc:docMk/>
            <pc:sldMk cId="1995655807" sldId="272"/>
            <ac:spMk id="5" creationId="{ECEA8C42-71FA-499D-97ED-3D095414D75F}"/>
          </ac:spMkLst>
        </pc:spChg>
        <pc:spChg chg="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6" creationId="{09C3B50F-F5FD-4C9C-A7EC-CE6F545665F9}"/>
          </ac:spMkLst>
        </pc:spChg>
        <pc:spChg chg="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7" creationId="{DEF53FDA-21A3-4FAA-A3A7-A32205744E58}"/>
          </ac:spMkLst>
        </pc:spChg>
        <pc:spChg chg="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8" creationId="{2C706C7D-7444-4B67-8A51-B93B1B1E8EF4}"/>
          </ac:spMkLst>
        </pc:spChg>
        <pc:spChg chg="add 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9" creationId="{90DB8372-BB32-4E63-A8DE-5ED82805F2AA}"/>
          </ac:spMkLst>
        </pc:spChg>
        <pc:spChg chg="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17" creationId="{52DC42B1-0459-48D0-982F-7C6FFBEE2C89}"/>
          </ac:spMkLst>
        </pc:spChg>
      </pc:sldChg>
      <pc:sldChg chg="del">
        <pc:chgData name="hui xu" userId="70b675938bab3b5e" providerId="LiveId" clId="{118552E8-43B1-4B11-9582-8C4002339A39}" dt="2020-06-11T01:04:13.294" v="0" actId="2696"/>
        <pc:sldMkLst>
          <pc:docMk/>
          <pc:sldMk cId="928954449" sldId="28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897370932" sldId="288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813749080" sldId="289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025253764" sldId="291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344382535" sldId="292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183818306" sldId="293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204546668" sldId="294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923562678" sldId="29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352021303" sldId="300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616730159" sldId="301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590481136" sldId="302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597260986" sldId="303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698763860" sldId="304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222251487" sldId="305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293298465" sldId="30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000362762" sldId="308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253600897" sldId="309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10015128" sldId="310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40940645" sldId="311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255423273" sldId="312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069548683" sldId="31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212091756" sldId="317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260044532" sldId="319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60567199" sldId="320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034073197" sldId="323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076604443" sldId="324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647325986" sldId="329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58482833" sldId="330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99353574" sldId="332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872833506" sldId="333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947872241" sldId="334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53511951" sldId="338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897082389" sldId="342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638808777" sldId="343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315449409" sldId="344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1127137960" sldId="34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055946673" sldId="347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746493412" sldId="348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184714692" sldId="350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266681800" sldId="351"/>
        </pc:sldMkLst>
      </pc:sldChg>
      <pc:sldChg chg="del">
        <pc:chgData name="hui xu" userId="70b675938bab3b5e" providerId="LiveId" clId="{118552E8-43B1-4B11-9582-8C4002339A39}" dt="2020-06-12T14:24:21.356" v="140" actId="2696"/>
        <pc:sldMkLst>
          <pc:docMk/>
          <pc:sldMk cId="933030076" sldId="360"/>
        </pc:sldMkLst>
      </pc:sldChg>
      <pc:sldChg chg="delSp modSp mod modTransition delAnim">
        <pc:chgData name="hui xu" userId="70b675938bab3b5e" providerId="LiveId" clId="{118552E8-43B1-4B11-9582-8C4002339A39}" dt="2020-06-16T15:01:16.786" v="4716"/>
        <pc:sldMkLst>
          <pc:docMk/>
          <pc:sldMk cId="2104385543" sldId="362"/>
        </pc:sldMkLst>
        <pc:spChg chg="mod">
          <ac:chgData name="hui xu" userId="70b675938bab3b5e" providerId="LiveId" clId="{118552E8-43B1-4B11-9582-8C4002339A39}" dt="2020-06-14T13:12:37.797" v="2065" actId="207"/>
          <ac:spMkLst>
            <pc:docMk/>
            <pc:sldMk cId="2104385543" sldId="362"/>
            <ac:spMk id="3" creationId="{D8822FC7-F972-4834-8550-347F0F854AF7}"/>
          </ac:spMkLst>
        </pc:spChg>
        <pc:spChg chg="mod">
          <ac:chgData name="hui xu" userId="70b675938bab3b5e" providerId="LiveId" clId="{118552E8-43B1-4B11-9582-8C4002339A39}" dt="2020-06-16T06:31:37.361" v="4114" actId="14100"/>
          <ac:spMkLst>
            <pc:docMk/>
            <pc:sldMk cId="2104385543" sldId="362"/>
            <ac:spMk id="4" creationId="{743138B1-6611-43E3-894E-7EB754230AD6}"/>
          </ac:spMkLst>
        </pc:spChg>
        <pc:spChg chg="mod">
          <ac:chgData name="hui xu" userId="70b675938bab3b5e" providerId="LiveId" clId="{118552E8-43B1-4B11-9582-8C4002339A39}" dt="2020-06-14T13:12:44.547" v="2068" actId="1582"/>
          <ac:spMkLst>
            <pc:docMk/>
            <pc:sldMk cId="2104385543" sldId="362"/>
            <ac:spMk id="5" creationId="{B6B3298C-212D-471B-9CA9-BDD0FF9B59DD}"/>
          </ac:spMkLst>
        </pc:spChg>
        <pc:grpChg chg="del">
          <ac:chgData name="hui xu" userId="70b675938bab3b5e" providerId="LiveId" clId="{118552E8-43B1-4B11-9582-8C4002339A39}" dt="2020-06-14T13:38:36.016" v="2169" actId="21"/>
          <ac:grpSpMkLst>
            <pc:docMk/>
            <pc:sldMk cId="2104385543" sldId="362"/>
            <ac:grpSpMk id="25" creationId="{F8C060E2-34C5-4C5B-9EC6-7F817A1A0F9A}"/>
          </ac:grpSpMkLst>
        </pc:grpChg>
        <pc:graphicFrameChg chg="del">
          <ac:chgData name="hui xu" userId="70b675938bab3b5e" providerId="LiveId" clId="{118552E8-43B1-4B11-9582-8C4002339A39}" dt="2020-06-14T13:38:36.016" v="2169" actId="21"/>
          <ac:graphicFrameMkLst>
            <pc:docMk/>
            <pc:sldMk cId="2104385543" sldId="362"/>
            <ac:graphicFrameMk id="11" creationId="{FC9ABAA2-28D8-4922-9BF1-C46BA6EDF06B}"/>
          </ac:graphicFrameMkLst>
        </pc:graphicFrameChg>
        <pc:graphicFrameChg chg="del">
          <ac:chgData name="hui xu" userId="70b675938bab3b5e" providerId="LiveId" clId="{118552E8-43B1-4B11-9582-8C4002339A39}" dt="2020-06-14T13:38:36.016" v="2169" actId="21"/>
          <ac:graphicFrameMkLst>
            <pc:docMk/>
            <pc:sldMk cId="2104385543" sldId="362"/>
            <ac:graphicFrameMk id="13" creationId="{7E8A15F9-CA91-487E-86A3-10C888AB8E2E}"/>
          </ac:graphicFrameMkLst>
        </pc:graphicFrameChg>
      </pc:sldChg>
      <pc:sldChg chg="addSp delSp modSp mod ord modTransition addAnim delAnim">
        <pc:chgData name="hui xu" userId="70b675938bab3b5e" providerId="LiveId" clId="{118552E8-43B1-4B11-9582-8C4002339A39}" dt="2020-06-16T15:01:16.786" v="4716"/>
        <pc:sldMkLst>
          <pc:docMk/>
          <pc:sldMk cId="3015214343" sldId="366"/>
        </pc:sldMkLst>
        <pc:spChg chg="mod">
          <ac:chgData name="hui xu" userId="70b675938bab3b5e" providerId="LiveId" clId="{118552E8-43B1-4B11-9582-8C4002339A39}" dt="2020-06-14T13:29:04.337" v="2135" actId="20577"/>
          <ac:spMkLst>
            <pc:docMk/>
            <pc:sldMk cId="3015214343" sldId="366"/>
            <ac:spMk id="2" creationId="{45450366-A04F-48E9-A87B-0D7E279FE686}"/>
          </ac:spMkLst>
        </pc:spChg>
        <pc:spChg chg="mod">
          <ac:chgData name="hui xu" userId="70b675938bab3b5e" providerId="LiveId" clId="{118552E8-43B1-4B11-9582-8C4002339A39}" dt="2020-06-14T13:47:39.237" v="2206" actId="20577"/>
          <ac:spMkLst>
            <pc:docMk/>
            <pc:sldMk cId="3015214343" sldId="366"/>
            <ac:spMk id="3" creationId="{B4142E30-E729-420F-B322-76660ECDEF88}"/>
          </ac:spMkLst>
        </pc:spChg>
        <pc:spChg chg="mod">
          <ac:chgData name="hui xu" userId="70b675938bab3b5e" providerId="LiveId" clId="{118552E8-43B1-4B11-9582-8C4002339A39}" dt="2020-06-14T13:47:49.222" v="2210" actId="1076"/>
          <ac:spMkLst>
            <pc:docMk/>
            <pc:sldMk cId="3015214343" sldId="366"/>
            <ac:spMk id="5" creationId="{D95A422B-B35F-42A2-B818-C7BB1DB8BC6C}"/>
          </ac:spMkLst>
        </pc:spChg>
        <pc:spChg chg="mod">
          <ac:chgData name="hui xu" userId="70b675938bab3b5e" providerId="LiveId" clId="{118552E8-43B1-4B11-9582-8C4002339A39}" dt="2020-06-14T13:47:31.526" v="2205" actId="1037"/>
          <ac:spMkLst>
            <pc:docMk/>
            <pc:sldMk cId="3015214343" sldId="366"/>
            <ac:spMk id="6" creationId="{55EBB7CE-E9B1-42F5-84FE-1DAA8559E8DF}"/>
          </ac:spMkLst>
        </pc:spChg>
        <pc:spChg chg="add del mod">
          <ac:chgData name="hui xu" userId="70b675938bab3b5e" providerId="LiveId" clId="{118552E8-43B1-4B11-9582-8C4002339A39}" dt="2020-06-14T13:47:31.526" v="2205" actId="1037"/>
          <ac:spMkLst>
            <pc:docMk/>
            <pc:sldMk cId="3015214343" sldId="366"/>
            <ac:spMk id="10" creationId="{1D416741-BE64-4D42-9F70-2D261DF20240}"/>
          </ac:spMkLst>
        </pc:spChg>
        <pc:spChg chg="add del">
          <ac:chgData name="hui xu" userId="70b675938bab3b5e" providerId="LiveId" clId="{118552E8-43B1-4B11-9582-8C4002339A39}" dt="2020-06-14T13:46:59.305" v="2181" actId="21"/>
          <ac:spMkLst>
            <pc:docMk/>
            <pc:sldMk cId="3015214343" sldId="366"/>
            <ac:spMk id="11" creationId="{D4927F6C-EE00-EB4F-8DAA-9223F1E84ED8}"/>
          </ac:spMkLst>
        </pc:spChg>
        <pc:spChg chg="del mod">
          <ac:chgData name="hui xu" userId="70b675938bab3b5e" providerId="LiveId" clId="{118552E8-43B1-4B11-9582-8C4002339A39}" dt="2020-06-14T13:47:17.334" v="2187" actId="21"/>
          <ac:spMkLst>
            <pc:docMk/>
            <pc:sldMk cId="3015214343" sldId="366"/>
            <ac:spMk id="12" creationId="{37A826CB-5425-DE48-8791-90E8CFEDDFFD}"/>
          </ac:spMkLst>
        </pc:spChg>
        <pc:spChg chg="add mod">
          <ac:chgData name="hui xu" userId="70b675938bab3b5e" providerId="LiveId" clId="{118552E8-43B1-4B11-9582-8C4002339A39}" dt="2020-06-14T13:47:52.695" v="2211" actId="1076"/>
          <ac:spMkLst>
            <pc:docMk/>
            <pc:sldMk cId="3015214343" sldId="366"/>
            <ac:spMk id="13" creationId="{8AF6A873-4740-4145-8361-4F40CD7BE894}"/>
          </ac:spMkLst>
        </pc:spChg>
      </pc:sldChg>
      <pc:sldChg chg="delSp modSp mod modTransition delAnim">
        <pc:chgData name="hui xu" userId="70b675938bab3b5e" providerId="LiveId" clId="{118552E8-43B1-4B11-9582-8C4002339A39}" dt="2020-06-16T15:01:16.786" v="4716"/>
        <pc:sldMkLst>
          <pc:docMk/>
          <pc:sldMk cId="298914223" sldId="367"/>
        </pc:sldMkLst>
        <pc:spChg chg="mod">
          <ac:chgData name="hui xu" userId="70b675938bab3b5e" providerId="LiveId" clId="{118552E8-43B1-4B11-9582-8C4002339A39}" dt="2020-06-16T09:02:57.786" v="4331" actId="1076"/>
          <ac:spMkLst>
            <pc:docMk/>
            <pc:sldMk cId="298914223" sldId="367"/>
            <ac:spMk id="2" creationId="{FFFFD688-791C-4A92-93E5-1601F6340463}"/>
          </ac:spMkLst>
        </pc:spChg>
        <pc:spChg chg="mod">
          <ac:chgData name="hui xu" userId="70b675938bab3b5e" providerId="LiveId" clId="{118552E8-43B1-4B11-9582-8C4002339A39}" dt="2020-06-14T13:49:36.308" v="2216" actId="14100"/>
          <ac:spMkLst>
            <pc:docMk/>
            <pc:sldMk cId="298914223" sldId="367"/>
            <ac:spMk id="3" creationId="{BF5C94C7-D3DB-4216-B429-055E65B84887}"/>
          </ac:spMkLst>
        </pc:spChg>
        <pc:spChg chg="del mod">
          <ac:chgData name="hui xu" userId="70b675938bab3b5e" providerId="LiveId" clId="{118552E8-43B1-4B11-9582-8C4002339A39}" dt="2020-06-14T13:49:20.036" v="2213" actId="478"/>
          <ac:spMkLst>
            <pc:docMk/>
            <pc:sldMk cId="298914223" sldId="367"/>
            <ac:spMk id="7" creationId="{B9292B52-2E2B-2848-B002-6822140FB9FF}"/>
          </ac:spMkLst>
        </pc:spChg>
        <pc:spChg chg="del">
          <ac:chgData name="hui xu" userId="70b675938bab3b5e" providerId="LiveId" clId="{118552E8-43B1-4B11-9582-8C4002339A39}" dt="2020-06-14T13:49:22.579" v="2214" actId="21"/>
          <ac:spMkLst>
            <pc:docMk/>
            <pc:sldMk cId="298914223" sldId="367"/>
            <ac:spMk id="8" creationId="{7ABB0B27-0AF5-DB42-8ED0-2AC51159CAE6}"/>
          </ac:spMkLst>
        </pc:spChg>
      </pc:sldChg>
      <pc:sldChg chg="modSp add del mod">
        <pc:chgData name="hui xu" userId="70b675938bab3b5e" providerId="LiveId" clId="{118552E8-43B1-4B11-9582-8C4002339A39}" dt="2020-06-16T10:42:28.881" v="4665" actId="2696"/>
        <pc:sldMkLst>
          <pc:docMk/>
          <pc:sldMk cId="1859860199" sldId="369"/>
        </pc:sldMkLst>
        <pc:spChg chg="mod">
          <ac:chgData name="hui xu" userId="70b675938bab3b5e" providerId="LiveId" clId="{118552E8-43B1-4B11-9582-8C4002339A39}" dt="2020-06-16T10:42:19.088" v="4664" actId="20577"/>
          <ac:spMkLst>
            <pc:docMk/>
            <pc:sldMk cId="1859860199" sldId="369"/>
            <ac:spMk id="4" creationId="{12F71E03-F020-4B19-8AAF-DB23A9BD7CC7}"/>
          </ac:spMkLst>
        </pc:spChg>
      </pc:sldChg>
      <pc:sldChg chg="modTransition">
        <pc:chgData name="hui xu" userId="70b675938bab3b5e" providerId="LiveId" clId="{118552E8-43B1-4B11-9582-8C4002339A39}" dt="2020-06-16T15:01:16.786" v="4716"/>
        <pc:sldMkLst>
          <pc:docMk/>
          <pc:sldMk cId="3715710195" sldId="370"/>
        </pc:sldMkLst>
      </pc:sldChg>
      <pc:sldChg chg="addSp delSp modSp mod modTransition delAnim">
        <pc:chgData name="hui xu" userId="70b675938bab3b5e" providerId="LiveId" clId="{118552E8-43B1-4B11-9582-8C4002339A39}" dt="2020-06-16T15:01:16.786" v="4716"/>
        <pc:sldMkLst>
          <pc:docMk/>
          <pc:sldMk cId="2058355323" sldId="371"/>
        </pc:sldMkLst>
        <pc:spChg chg="mod">
          <ac:chgData name="hui xu" userId="70b675938bab3b5e" providerId="LiveId" clId="{118552E8-43B1-4B11-9582-8C4002339A39}" dt="2020-06-14T14:12:55.005" v="2488" actId="21"/>
          <ac:spMkLst>
            <pc:docMk/>
            <pc:sldMk cId="2058355323" sldId="371"/>
            <ac:spMk id="2" creationId="{FC740522-C08F-44C0-A415-C05437DB740D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6" creationId="{1487E37F-53FA-4DEC-B09B-A1FB66CA9D07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7" creationId="{4F0ABF62-B71A-45A0-868E-622DD6DD0C63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9" creationId="{22D61E1F-600E-44DE-9BBE-A4BBAB907DE2}"/>
          </ac:spMkLst>
        </pc:spChg>
        <pc:spChg chg="add mod">
          <ac:chgData name="hui xu" userId="70b675938bab3b5e" providerId="LiveId" clId="{118552E8-43B1-4B11-9582-8C4002339A39}" dt="2020-06-15T03:08:21.796" v="3162" actId="27636"/>
          <ac:spMkLst>
            <pc:docMk/>
            <pc:sldMk cId="2058355323" sldId="371"/>
            <ac:spMk id="10" creationId="{546FC032-25C8-4FA7-AED9-B9DC14346718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12" creationId="{05FD4EC4-FA84-453F-A833-0B0FC90887A6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13" creationId="{3FC62E20-FDA7-4EAB-A1C9-024FA0661FBF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14" creationId="{B1A306A1-B402-4939-A736-3AD7306B6ECC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15" creationId="{F8CB6C19-CD2D-4E48-A857-0483309F1300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16" creationId="{C8B95A43-252F-4329-9B14-3715C533EEF2}"/>
          </ac:spMkLst>
        </pc:spChg>
        <pc:picChg chg="add del mod">
          <ac:chgData name="hui xu" userId="70b675938bab3b5e" providerId="LiveId" clId="{118552E8-43B1-4B11-9582-8C4002339A39}" dt="2020-06-14T14:06:58.527" v="2311" actId="478"/>
          <ac:picMkLst>
            <pc:docMk/>
            <pc:sldMk cId="2058355323" sldId="371"/>
            <ac:picMk id="3" creationId="{C9FA5FBF-2417-48E7-9122-1C7368EE4904}"/>
          </ac:picMkLst>
        </pc:picChg>
        <pc:picChg chg="add mod">
          <ac:chgData name="hui xu" userId="70b675938bab3b5e" providerId="LiveId" clId="{118552E8-43B1-4B11-9582-8C4002339A39}" dt="2020-06-14T14:11:35.367" v="2439" actId="1076"/>
          <ac:picMkLst>
            <pc:docMk/>
            <pc:sldMk cId="2058355323" sldId="371"/>
            <ac:picMk id="8" creationId="{E9EC6D46-C497-4D99-B01C-2AEB141EA05D}"/>
          </ac:picMkLst>
        </pc:picChg>
      </pc:sldChg>
      <pc:sldChg chg="addSp delSp modSp del mod">
        <pc:chgData name="hui xu" userId="70b675938bab3b5e" providerId="LiveId" clId="{118552E8-43B1-4B11-9582-8C4002339A39}" dt="2020-06-14T14:13:02.156" v="2490" actId="2696"/>
        <pc:sldMkLst>
          <pc:docMk/>
          <pc:sldMk cId="4114052242" sldId="372"/>
        </pc:sldMkLst>
        <pc:spChg chg="mod">
          <ac:chgData name="hui xu" userId="70b675938bab3b5e" providerId="LiveId" clId="{118552E8-43B1-4B11-9582-8C4002339A39}" dt="2020-06-14T14:08:07.268" v="2319" actId="21"/>
          <ac:spMkLst>
            <pc:docMk/>
            <pc:sldMk cId="4114052242" sldId="372"/>
            <ac:spMk id="2" creationId="{FC740522-C08F-44C0-A415-C05437DB740D}"/>
          </ac:spMkLst>
        </pc:spChg>
        <pc:picChg chg="add del">
          <ac:chgData name="hui xu" userId="70b675938bab3b5e" providerId="LiveId" clId="{118552E8-43B1-4B11-9582-8C4002339A39}" dt="2020-06-14T14:07:12.304" v="2318" actId="21"/>
          <ac:picMkLst>
            <pc:docMk/>
            <pc:sldMk cId="4114052242" sldId="372"/>
            <ac:picMk id="8" creationId="{BCDF18AD-28B1-45D4-BAD3-660772F96B7D}"/>
          </ac:picMkLst>
        </pc:picChg>
      </pc:sldChg>
      <pc:sldChg chg="addSp modSp mod modTransition">
        <pc:chgData name="hui xu" userId="70b675938bab3b5e" providerId="LiveId" clId="{118552E8-43B1-4B11-9582-8C4002339A39}" dt="2020-06-16T15:01:16.786" v="4716"/>
        <pc:sldMkLst>
          <pc:docMk/>
          <pc:sldMk cId="775435934" sldId="373"/>
        </pc:sldMkLst>
        <pc:spChg chg="mod">
          <ac:chgData name="hui xu" userId="70b675938bab3b5e" providerId="LiveId" clId="{118552E8-43B1-4B11-9582-8C4002339A39}" dt="2020-06-14T13:29:43.575" v="2138" actId="20577"/>
          <ac:spMkLst>
            <pc:docMk/>
            <pc:sldMk cId="775435934" sldId="373"/>
            <ac:spMk id="2" creationId="{E734BF8A-A2ED-49BE-A91A-86E311F6A512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7" creationId="{D92F0095-511B-412E-83ED-39813F850778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9" creationId="{C2962010-D959-4224-A597-76F6C73FAAD7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0" creationId="{46A29677-A37D-4C83-836A-D569347F8C1B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1" creationId="{D06A1873-C05D-4ABE-8D56-4A464D8D68D9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2" creationId="{AA121C28-813A-4440-B799-39ED44728978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3" creationId="{0BFE2B73-4020-42EB-B314-3A7C8778E9D7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4" creationId="{C8DBDCCA-DF99-4D6B-9B48-633E1F39043A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5" creationId="{06999CD7-EE0A-4784-93CF-A81248125D30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6" creationId="{D8DB137E-F450-4ED5-A98E-644903DA301A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7" creationId="{26B1AA82-D838-4D65-9C0C-3F4FAD45637E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8" creationId="{84805E36-13FF-4AED-BC04-39FBA74889F0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9" creationId="{54F73CF5-0A7E-4B28-BF31-42EB0BA19403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0" creationId="{1F10C2DC-3DBE-45B6-8C15-DA3C335F0B4E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1" creationId="{11326633-0A5A-402A-BCA8-5CD0E77788F7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2" creationId="{E324FC6B-6EDD-4075-90C3-0E1E7E01B0F6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3" creationId="{563633F4-B498-4E12-9B26-CBEFAC007E8A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4" creationId="{AFA8EE83-E435-4D7F-A2A8-F8566A7B33A9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5" creationId="{7D507A69-A545-44D2-A65C-87D47E371CDC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6" creationId="{584E995D-8057-4905-BFE5-C560E3EA54C2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7" creationId="{85A10E7B-B9B6-4272-8DFC-C6516970F657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8" creationId="{D917E260-92BC-4AA8-9677-605DD5B16E2A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9" creationId="{9B331D36-4893-48D7-A6CF-761993E7B1D8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0" creationId="{039863E5-CE81-4DE5-AC4A-0507DF42562E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1" creationId="{FE178B56-EDC0-4CC5-97A2-38211D1DB420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2" creationId="{34AC906D-1B6E-4488-A264-CD3BFD7D0A36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3" creationId="{E4908B5B-3CD7-4405-BCF3-BFE7287D3B78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4" creationId="{5ABD8442-AB7C-492D-BBE0-F8F176D1FA63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5" creationId="{97A200A7-8185-4251-BFDC-79BB1CC85115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6" creationId="{0AE06230-540E-41AA-9FAA-52909F29FC73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7" creationId="{E8249F84-073A-40F8-8081-EC47EE53F41C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8" creationId="{E02C21A1-967C-4275-8E9E-6C531601530C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9" creationId="{339A87C8-6EC9-4AC1-93C7-1249EC19B052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40" creationId="{2BACF455-B23B-4360-B869-5C25179B18D2}"/>
          </ac:spMkLst>
        </pc:spChg>
        <pc:grpChg chg="add mod">
          <ac:chgData name="hui xu" userId="70b675938bab3b5e" providerId="LiveId" clId="{118552E8-43B1-4B11-9582-8C4002339A39}" dt="2020-06-16T10:42:49.169" v="4667" actId="1076"/>
          <ac:grpSpMkLst>
            <pc:docMk/>
            <pc:sldMk cId="775435934" sldId="373"/>
            <ac:grpSpMk id="6" creationId="{CA41E05F-1931-400C-BD79-56A2759A1F61}"/>
          </ac:grpSpMkLst>
        </pc:grpChg>
        <pc:cxnChg chg="mod">
          <ac:chgData name="hui xu" userId="70b675938bab3b5e" providerId="LiveId" clId="{118552E8-43B1-4B11-9582-8C4002339A39}" dt="2020-06-16T10:42:46.148" v="4666"/>
          <ac:cxnSpMkLst>
            <pc:docMk/>
            <pc:sldMk cId="775435934" sldId="373"/>
            <ac:cxnSpMk id="8" creationId="{BB05BD4D-CAA5-4D3D-B475-FFBA7A610744}"/>
          </ac:cxnSpMkLst>
        </pc:cxnChg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131008420" sldId="374"/>
        </pc:sldMkLst>
      </pc:sldChg>
      <pc:sldChg chg="addSp delSp modSp add mod modTransition delAnim modAnim">
        <pc:chgData name="hui xu" userId="70b675938bab3b5e" providerId="LiveId" clId="{118552E8-43B1-4B11-9582-8C4002339A39}" dt="2020-06-16T15:01:16.786" v="4716"/>
        <pc:sldMkLst>
          <pc:docMk/>
          <pc:sldMk cId="707946611" sldId="375"/>
        </pc:sldMkLst>
        <pc:spChg chg="del">
          <ac:chgData name="hui xu" userId="70b675938bab3b5e" providerId="LiveId" clId="{118552E8-43B1-4B11-9582-8C4002339A39}" dt="2020-06-12T16:13:56.365" v="1203" actId="21"/>
          <ac:spMkLst>
            <pc:docMk/>
            <pc:sldMk cId="707946611" sldId="375"/>
            <ac:spMk id="4" creationId="{14C5284F-F205-46BE-B118-E44258E10A67}"/>
          </ac:spMkLst>
        </pc:spChg>
        <pc:spChg chg="mod">
          <ac:chgData name="hui xu" userId="70b675938bab3b5e" providerId="LiveId" clId="{118552E8-43B1-4B11-9582-8C4002339A39}" dt="2020-06-16T02:53:05.469" v="3987" actId="20577"/>
          <ac:spMkLst>
            <pc:docMk/>
            <pc:sldMk cId="707946611" sldId="375"/>
            <ac:spMk id="5" creationId="{6BC9F681-CD85-4FA8-82BC-C537B6406D41}"/>
          </ac:spMkLst>
        </pc:spChg>
        <pc:spChg chg="del">
          <ac:chgData name="hui xu" userId="70b675938bab3b5e" providerId="LiveId" clId="{118552E8-43B1-4B11-9582-8C4002339A39}" dt="2020-06-12T16:13:48.782" v="1201" actId="21"/>
          <ac:spMkLst>
            <pc:docMk/>
            <pc:sldMk cId="707946611" sldId="375"/>
            <ac:spMk id="6" creationId="{8BF51BB1-5CB6-4406-BAA9-C919CAEE3391}"/>
          </ac:spMkLst>
        </pc:spChg>
        <pc:spChg chg="add mod">
          <ac:chgData name="hui xu" userId="70b675938bab3b5e" providerId="LiveId" clId="{118552E8-43B1-4B11-9582-8C4002339A39}" dt="2020-06-13T04:40:25.654" v="1761" actId="14100"/>
          <ac:spMkLst>
            <pc:docMk/>
            <pc:sldMk cId="707946611" sldId="375"/>
            <ac:spMk id="10" creationId="{E56B05DF-CE87-40B8-A20A-389C8556DD13}"/>
          </ac:spMkLst>
        </pc:spChg>
        <pc:spChg chg="add mod">
          <ac:chgData name="hui xu" userId="70b675938bab3b5e" providerId="LiveId" clId="{118552E8-43B1-4B11-9582-8C4002339A39}" dt="2020-06-16T02:50:48.128" v="3923" actId="1076"/>
          <ac:spMkLst>
            <pc:docMk/>
            <pc:sldMk cId="707946611" sldId="375"/>
            <ac:spMk id="13" creationId="{50ED0068-523E-4775-BC0C-17120AF32316}"/>
          </ac:spMkLst>
        </pc:spChg>
        <pc:spChg chg="del">
          <ac:chgData name="hui xu" userId="70b675938bab3b5e" providerId="LiveId" clId="{118552E8-43B1-4B11-9582-8C4002339A39}" dt="2020-06-12T16:13:58.668" v="1204" actId="21"/>
          <ac:spMkLst>
            <pc:docMk/>
            <pc:sldMk cId="707946611" sldId="375"/>
            <ac:spMk id="22" creationId="{9EC70094-F00F-4688-B6EB-E02192216363}"/>
          </ac:spMkLst>
        </pc:spChg>
        <pc:spChg chg="del">
          <ac:chgData name="hui xu" userId="70b675938bab3b5e" providerId="LiveId" clId="{118552E8-43B1-4B11-9582-8C4002339A39}" dt="2020-06-12T16:13:48.782" v="1201" actId="21"/>
          <ac:spMkLst>
            <pc:docMk/>
            <pc:sldMk cId="707946611" sldId="375"/>
            <ac:spMk id="23" creationId="{CC1C66DC-3A2F-43C0-84A0-3FA8FE23E529}"/>
          </ac:spMkLst>
        </pc:spChg>
        <pc:spChg chg="add mod">
          <ac:chgData name="hui xu" userId="70b675938bab3b5e" providerId="LiveId" clId="{118552E8-43B1-4B11-9582-8C4002339A39}" dt="2020-06-13T04:40:13.324" v="1757" actId="14100"/>
          <ac:spMkLst>
            <pc:docMk/>
            <pc:sldMk cId="707946611" sldId="375"/>
            <ac:spMk id="25" creationId="{67CCE953-BCE4-4D8F-B82C-8BCD7792969D}"/>
          </ac:spMkLst>
        </pc:spChg>
        <pc:spChg chg="add mod">
          <ac:chgData name="hui xu" userId="70b675938bab3b5e" providerId="LiveId" clId="{118552E8-43B1-4B11-9582-8C4002339A39}" dt="2020-06-16T02:51:15.815" v="3924" actId="1076"/>
          <ac:spMkLst>
            <pc:docMk/>
            <pc:sldMk cId="707946611" sldId="375"/>
            <ac:spMk id="26" creationId="{9067AFAD-6AA6-42EB-B03F-111472CF91E3}"/>
          </ac:spMkLst>
        </pc:spChg>
        <pc:spChg chg="add mod">
          <ac:chgData name="hui xu" userId="70b675938bab3b5e" providerId="LiveId" clId="{118552E8-43B1-4B11-9582-8C4002339A39}" dt="2020-06-16T03:07:06.693" v="4059" actId="20577"/>
          <ac:spMkLst>
            <pc:docMk/>
            <pc:sldMk cId="707946611" sldId="375"/>
            <ac:spMk id="27" creationId="{2FA877B6-5770-4CB9-824B-0EC2278A6541}"/>
          </ac:spMkLst>
        </pc:spChg>
        <pc:spChg chg="add mod">
          <ac:chgData name="hui xu" userId="70b675938bab3b5e" providerId="LiveId" clId="{118552E8-43B1-4B11-9582-8C4002339A39}" dt="2020-06-13T04:40:01.413" v="1756" actId="1035"/>
          <ac:spMkLst>
            <pc:docMk/>
            <pc:sldMk cId="707946611" sldId="375"/>
            <ac:spMk id="28" creationId="{8B7EFE28-2173-4D1D-B048-A0DE71829BA6}"/>
          </ac:spMkLst>
        </pc:spChg>
        <pc:spChg chg="add mod">
          <ac:chgData name="hui xu" userId="70b675938bab3b5e" providerId="LiveId" clId="{118552E8-43B1-4B11-9582-8C4002339A39}" dt="2020-06-12T16:28:06.881" v="1507" actId="164"/>
          <ac:spMkLst>
            <pc:docMk/>
            <pc:sldMk cId="707946611" sldId="375"/>
            <ac:spMk id="29" creationId="{8DE092AB-D916-4F93-9E97-C36DB300AF89}"/>
          </ac:spMkLst>
        </pc:spChg>
        <pc:spChg chg="add mod">
          <ac:chgData name="hui xu" userId="70b675938bab3b5e" providerId="LiveId" clId="{118552E8-43B1-4B11-9582-8C4002339A39}" dt="2020-06-12T16:28:06.881" v="1507" actId="164"/>
          <ac:spMkLst>
            <pc:docMk/>
            <pc:sldMk cId="707946611" sldId="375"/>
            <ac:spMk id="30" creationId="{F10C42BA-FD29-45F6-904E-7A24CBC4E210}"/>
          </ac:spMkLst>
        </pc:spChg>
        <pc:spChg chg="add mod">
          <ac:chgData name="hui xu" userId="70b675938bab3b5e" providerId="LiveId" clId="{118552E8-43B1-4B11-9582-8C4002339A39}" dt="2020-06-12T16:28:06.881" v="1507" actId="164"/>
          <ac:spMkLst>
            <pc:docMk/>
            <pc:sldMk cId="707946611" sldId="375"/>
            <ac:spMk id="31" creationId="{FC956A14-D711-4A07-9B90-78B2EBE4970D}"/>
          </ac:spMkLst>
        </pc:spChg>
        <pc:spChg chg="add mod">
          <ac:chgData name="hui xu" userId="70b675938bab3b5e" providerId="LiveId" clId="{118552E8-43B1-4B11-9582-8C4002339A39}" dt="2020-06-12T16:28:06.881" v="1507" actId="164"/>
          <ac:spMkLst>
            <pc:docMk/>
            <pc:sldMk cId="707946611" sldId="375"/>
            <ac:spMk id="32" creationId="{AE0196DF-AC0F-496D-80C4-8430727142F1}"/>
          </ac:spMkLst>
        </pc:spChg>
        <pc:spChg chg="add mod">
          <ac:chgData name="hui xu" userId="70b675938bab3b5e" providerId="LiveId" clId="{118552E8-43B1-4B11-9582-8C4002339A39}" dt="2020-06-13T04:37:54.538" v="1724" actId="1035"/>
          <ac:spMkLst>
            <pc:docMk/>
            <pc:sldMk cId="707946611" sldId="375"/>
            <ac:spMk id="34" creationId="{6741F059-40F0-48AC-AD6D-AD76A5B43189}"/>
          </ac:spMkLst>
        </pc:spChg>
        <pc:spChg chg="add del mod">
          <ac:chgData name="hui xu" userId="70b675938bab3b5e" providerId="LiveId" clId="{118552E8-43B1-4B11-9582-8C4002339A39}" dt="2020-06-16T02:41:40.503" v="3725" actId="21"/>
          <ac:spMkLst>
            <pc:docMk/>
            <pc:sldMk cId="707946611" sldId="375"/>
            <ac:spMk id="35" creationId="{14F18EA0-0766-4518-B772-1AB5CADACC70}"/>
          </ac:spMkLst>
        </pc:spChg>
        <pc:spChg chg="add mod">
          <ac:chgData name="hui xu" userId="70b675938bab3b5e" providerId="LiveId" clId="{118552E8-43B1-4B11-9582-8C4002339A39}" dt="2020-06-13T04:38:00.738" v="1727" actId="1038"/>
          <ac:spMkLst>
            <pc:docMk/>
            <pc:sldMk cId="707946611" sldId="375"/>
            <ac:spMk id="42" creationId="{676DCB90-65E3-434D-8D53-CA6B54E092E8}"/>
          </ac:spMkLst>
        </pc:spChg>
        <pc:spChg chg="add del mod">
          <ac:chgData name="hui xu" userId="70b675938bab3b5e" providerId="LiveId" clId="{118552E8-43B1-4B11-9582-8C4002339A39}" dt="2020-06-16T03:07:46.835" v="4062" actId="20577"/>
          <ac:spMkLst>
            <pc:docMk/>
            <pc:sldMk cId="707946611" sldId="375"/>
            <ac:spMk id="53" creationId="{CC18F15F-61BA-4E10-A1C3-69C0EDEF2998}"/>
          </ac:spMkLst>
        </pc:spChg>
        <pc:spChg chg="add del mod">
          <ac:chgData name="hui xu" userId="70b675938bab3b5e" providerId="LiveId" clId="{118552E8-43B1-4B11-9582-8C4002339A39}" dt="2020-06-12T16:38:12.646" v="1543" actId="21"/>
          <ac:spMkLst>
            <pc:docMk/>
            <pc:sldMk cId="707946611" sldId="375"/>
            <ac:spMk id="71" creationId="{A0153D61-E1B9-425B-B075-23AE73A389C7}"/>
          </ac:spMkLst>
        </pc:spChg>
        <pc:grpChg chg="add mod">
          <ac:chgData name="hui xu" userId="70b675938bab3b5e" providerId="LiveId" clId="{118552E8-43B1-4B11-9582-8C4002339A39}" dt="2020-06-13T04:38:18.653" v="1730" actId="164"/>
          <ac:grpSpMkLst>
            <pc:docMk/>
            <pc:sldMk cId="707946611" sldId="375"/>
            <ac:grpSpMk id="19" creationId="{C10D6505-2532-422D-9AF4-477FC47C8025}"/>
          </ac:grpSpMkLst>
        </pc:grpChg>
        <pc:grpChg chg="del">
          <ac:chgData name="hui xu" userId="70b675938bab3b5e" providerId="LiveId" clId="{118552E8-43B1-4B11-9582-8C4002339A39}" dt="2020-06-12T16:13:48.782" v="1201" actId="21"/>
          <ac:grpSpMkLst>
            <pc:docMk/>
            <pc:sldMk cId="707946611" sldId="375"/>
            <ac:grpSpMk id="24" creationId="{25F8F23E-AEBC-4558-B8B8-3954AFCA8373}"/>
          </ac:grpSpMkLst>
        </pc:grpChg>
        <pc:grpChg chg="add mod">
          <ac:chgData name="hui xu" userId="70b675938bab3b5e" providerId="LiveId" clId="{118552E8-43B1-4B11-9582-8C4002339A39}" dt="2020-06-12T16:31:58.043" v="1527" actId="164"/>
          <ac:grpSpMkLst>
            <pc:docMk/>
            <pc:sldMk cId="707946611" sldId="375"/>
            <ac:grpSpMk id="47" creationId="{40A757F7-75DC-4987-AFCC-DB0D22244DB6}"/>
          </ac:grpSpMkLst>
        </pc:grpChg>
        <pc:grpChg chg="add mod">
          <ac:chgData name="hui xu" userId="70b675938bab3b5e" providerId="LiveId" clId="{118552E8-43B1-4B11-9582-8C4002339A39}" dt="2020-06-13T04:38:18.653" v="1730" actId="164"/>
          <ac:grpSpMkLst>
            <pc:docMk/>
            <pc:sldMk cId="707946611" sldId="375"/>
            <ac:grpSpMk id="58" creationId="{2B988896-B9CD-4E58-B9D9-DEC2A7315725}"/>
          </ac:grpSpMkLst>
        </pc:grpChg>
        <pc:picChg chg="add del mod">
          <ac:chgData name="hui xu" userId="70b675938bab3b5e" providerId="LiveId" clId="{118552E8-43B1-4B11-9582-8C4002339A39}" dt="2020-06-16T14:47:10.423" v="4706"/>
          <ac:picMkLst>
            <pc:docMk/>
            <pc:sldMk cId="707946611" sldId="375"/>
            <ac:picMk id="3" creationId="{023E8A51-B507-4AFF-8962-7DFF93F9BA11}"/>
          </ac:picMkLst>
        </pc:picChg>
        <pc:picChg chg="add del mod">
          <ac:chgData name="hui xu" userId="70b675938bab3b5e" providerId="LiveId" clId="{118552E8-43B1-4B11-9582-8C4002339A39}" dt="2020-06-16T14:49:30.448" v="4707"/>
          <ac:picMkLst>
            <pc:docMk/>
            <pc:sldMk cId="707946611" sldId="375"/>
            <ac:picMk id="4" creationId="{C6900A54-45E7-44A3-B34B-0AFCA90A188E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707946611" sldId="375"/>
            <ac:picMk id="6" creationId="{F4018303-9665-4F03-910E-D49CC50528CA}"/>
          </ac:picMkLst>
        </pc:picChg>
        <pc:cxnChg chg="mod">
          <ac:chgData name="hui xu" userId="70b675938bab3b5e" providerId="LiveId" clId="{118552E8-43B1-4B11-9582-8C4002339A39}" dt="2020-06-12T16:13:48.782" v="1201" actId="21"/>
          <ac:cxnSpMkLst>
            <pc:docMk/>
            <pc:sldMk cId="707946611" sldId="375"/>
            <ac:cxnSpMk id="11" creationId="{4BD309AE-C152-441F-AFCC-9D11DF846F52}"/>
          </ac:cxnSpMkLst>
        </pc:cxnChg>
        <pc:cxnChg chg="mod">
          <ac:chgData name="hui xu" userId="70b675938bab3b5e" providerId="LiveId" clId="{118552E8-43B1-4B11-9582-8C4002339A39}" dt="2020-06-12T16:13:48.782" v="1201" actId="21"/>
          <ac:cxnSpMkLst>
            <pc:docMk/>
            <pc:sldMk cId="707946611" sldId="375"/>
            <ac:cxnSpMk id="15" creationId="{06E13DDA-9495-4E5D-B3CA-14BD8320264C}"/>
          </ac:cxnSpMkLst>
        </pc:cxnChg>
        <pc:cxnChg chg="mod">
          <ac:chgData name="hui xu" userId="70b675938bab3b5e" providerId="LiveId" clId="{118552E8-43B1-4B11-9582-8C4002339A39}" dt="2020-06-12T16:13:48.782" v="1201" actId="21"/>
          <ac:cxnSpMkLst>
            <pc:docMk/>
            <pc:sldMk cId="707946611" sldId="375"/>
            <ac:cxnSpMk id="20" creationId="{C7B4B53C-D76C-4251-B8F6-9A479F0758A4}"/>
          </ac:cxnSpMkLst>
        </pc:cxnChg>
        <pc:cxnChg chg="add mod">
          <ac:chgData name="hui xu" userId="70b675938bab3b5e" providerId="LiveId" clId="{118552E8-43B1-4B11-9582-8C4002339A39}" dt="2020-06-13T04:37:54.538" v="1724" actId="1035"/>
          <ac:cxnSpMkLst>
            <pc:docMk/>
            <pc:sldMk cId="707946611" sldId="375"/>
            <ac:cxnSpMk id="33" creationId="{9309C1F6-D73C-4AEE-ADEA-933CF76AA7B9}"/>
          </ac:cxnSpMkLst>
        </pc:cxnChg>
        <pc:cxnChg chg="add mod">
          <ac:chgData name="hui xu" userId="70b675938bab3b5e" providerId="LiveId" clId="{118552E8-43B1-4B11-9582-8C4002339A39}" dt="2020-06-13T04:38:00.738" v="1727" actId="1038"/>
          <ac:cxnSpMkLst>
            <pc:docMk/>
            <pc:sldMk cId="707946611" sldId="375"/>
            <ac:cxnSpMk id="43" creationId="{0E4F8229-37EA-459C-8F73-41486881AFBF}"/>
          </ac:cxnSpMkLst>
        </pc:cxnChg>
        <pc:cxnChg chg="add mod">
          <ac:chgData name="hui xu" userId="70b675938bab3b5e" providerId="LiveId" clId="{118552E8-43B1-4B11-9582-8C4002339A39}" dt="2020-06-16T03:07:42.005" v="4061" actId="21"/>
          <ac:cxnSpMkLst>
            <pc:docMk/>
            <pc:sldMk cId="707946611" sldId="375"/>
            <ac:cxnSpMk id="54" creationId="{3745B349-53CF-4EC4-90AE-7A7C2389453C}"/>
          </ac:cxnSpMkLst>
        </pc:cxnChg>
        <pc:cxnChg chg="add mod">
          <ac:chgData name="hui xu" userId="70b675938bab3b5e" providerId="LiveId" clId="{118552E8-43B1-4B11-9582-8C4002339A39}" dt="2020-06-16T03:07:42.005" v="4061" actId="21"/>
          <ac:cxnSpMkLst>
            <pc:docMk/>
            <pc:sldMk cId="707946611" sldId="375"/>
            <ac:cxnSpMk id="60" creationId="{8C6D8DC6-2CD9-4159-B315-3062EA13203A}"/>
          </ac:cxnSpMkLst>
        </pc:cxnChg>
        <pc:cxnChg chg="add mod">
          <ac:chgData name="hui xu" userId="70b675938bab3b5e" providerId="LiveId" clId="{118552E8-43B1-4B11-9582-8C4002339A39}" dt="2020-06-13T04:38:18.653" v="1730" actId="164"/>
          <ac:cxnSpMkLst>
            <pc:docMk/>
            <pc:sldMk cId="707946611" sldId="375"/>
            <ac:cxnSpMk id="63" creationId="{AF2FA323-AD20-4547-B70B-076F3115F323}"/>
          </ac:cxnSpMkLst>
        </pc:cxnChg>
      </pc:sldChg>
      <pc:sldChg chg="modSp del mod">
        <pc:chgData name="hui xu" userId="70b675938bab3b5e" providerId="LiveId" clId="{118552E8-43B1-4B11-9582-8C4002339A39}" dt="2020-06-12T16:11:31.902" v="1168" actId="2696"/>
        <pc:sldMkLst>
          <pc:docMk/>
          <pc:sldMk cId="3014413576" sldId="375"/>
        </pc:sldMkLst>
        <pc:spChg chg="mod">
          <ac:chgData name="hui xu" userId="70b675938bab3b5e" providerId="LiveId" clId="{118552E8-43B1-4B11-9582-8C4002339A39}" dt="2020-06-12T14:23:26.992" v="92" actId="1076"/>
          <ac:spMkLst>
            <pc:docMk/>
            <pc:sldMk cId="3014413576" sldId="375"/>
            <ac:spMk id="4" creationId="{14C5284F-F205-46BE-B118-E44258E10A67}"/>
          </ac:spMkLst>
        </pc:spChg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17842977" sldId="37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992941303" sldId="377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104282775" sldId="378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521009700" sldId="379"/>
        </pc:sldMkLst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1209518974" sldId="380"/>
        </pc:sldMkLst>
        <pc:spChg chg="mod">
          <ac:chgData name="hui xu" userId="70b675938bab3b5e" providerId="LiveId" clId="{118552E8-43B1-4B11-9582-8C4002339A39}" dt="2020-06-13T05:09:50.406" v="1800" actId="20577"/>
          <ac:spMkLst>
            <pc:docMk/>
            <pc:sldMk cId="1209518974" sldId="380"/>
            <ac:spMk id="2" creationId="{3B62FE91-72E2-4D22-8467-1C83DD8CE540}"/>
          </ac:spMkLst>
        </pc:spChg>
        <pc:picChg chg="add del mod">
          <ac:chgData name="hui xu" userId="70b675938bab3b5e" providerId="LiveId" clId="{118552E8-43B1-4B11-9582-8C4002339A39}" dt="2020-06-16T14:23:25.724" v="4680"/>
          <ac:picMkLst>
            <pc:docMk/>
            <pc:sldMk cId="1209518974" sldId="380"/>
            <ac:picMk id="3" creationId="{1831336C-9B59-4756-B8C5-96343732E0CF}"/>
          </ac:picMkLst>
        </pc:picChg>
        <pc:picChg chg="add del mod">
          <ac:chgData name="hui xu" userId="70b675938bab3b5e" providerId="LiveId" clId="{118552E8-43B1-4B11-9582-8C4002339A39}" dt="2020-06-16T14:24:29.366" v="4681"/>
          <ac:picMkLst>
            <pc:docMk/>
            <pc:sldMk cId="1209518974" sldId="380"/>
            <ac:picMk id="6" creationId="{D2BA8D37-2E44-4DB8-9B14-23A992967506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209518974" sldId="380"/>
            <ac:picMk id="7" creationId="{6DEAABEA-2951-42C4-B653-7FCBFEC4958D}"/>
          </ac:picMkLst>
        </pc:picChg>
      </pc:sldChg>
      <pc:sldChg chg="del">
        <pc:chgData name="hui xu" userId="70b675938bab3b5e" providerId="LiveId" clId="{118552E8-43B1-4B11-9582-8C4002339A39}" dt="2020-06-12T14:13:17.164" v="4" actId="47"/>
        <pc:sldMkLst>
          <pc:docMk/>
          <pc:sldMk cId="1553983007" sldId="381"/>
        </pc:sldMkLst>
      </pc:sldChg>
      <pc:sldChg chg="del">
        <pc:chgData name="hui xu" userId="70b675938bab3b5e" providerId="LiveId" clId="{118552E8-43B1-4B11-9582-8C4002339A39}" dt="2020-06-12T14:13:17.164" v="4" actId="47"/>
        <pc:sldMkLst>
          <pc:docMk/>
          <pc:sldMk cId="3354435246" sldId="382"/>
        </pc:sldMkLst>
      </pc:sldChg>
      <pc:sldChg chg="del">
        <pc:chgData name="hui xu" userId="70b675938bab3b5e" providerId="LiveId" clId="{118552E8-43B1-4B11-9582-8C4002339A39}" dt="2020-06-12T14:13:18.415" v="5" actId="47"/>
        <pc:sldMkLst>
          <pc:docMk/>
          <pc:sldMk cId="911535139" sldId="383"/>
        </pc:sldMkLst>
      </pc:sldChg>
      <pc:sldChg chg="del">
        <pc:chgData name="hui xu" userId="70b675938bab3b5e" providerId="LiveId" clId="{118552E8-43B1-4B11-9582-8C4002339A39}" dt="2020-06-12T14:13:17.164" v="4" actId="47"/>
        <pc:sldMkLst>
          <pc:docMk/>
          <pc:sldMk cId="2375868542" sldId="385"/>
        </pc:sldMkLst>
      </pc:sldChg>
      <pc:sldChg chg="modTransition modAnim">
        <pc:chgData name="hui xu" userId="70b675938bab3b5e" providerId="LiveId" clId="{118552E8-43B1-4B11-9582-8C4002339A39}" dt="2020-06-16T15:01:16.786" v="4716"/>
        <pc:sldMkLst>
          <pc:docMk/>
          <pc:sldMk cId="3725843257" sldId="386"/>
        </pc:sldMkLst>
      </pc:sldChg>
      <pc:sldChg chg="del">
        <pc:chgData name="hui xu" userId="70b675938bab3b5e" providerId="LiveId" clId="{118552E8-43B1-4B11-9582-8C4002339A39}" dt="2020-06-14T14:13:04.833" v="2492" actId="2696"/>
        <pc:sldMkLst>
          <pc:docMk/>
          <pc:sldMk cId="2129845610" sldId="387"/>
        </pc:sldMkLst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3688973670" sldId="388"/>
        </pc:sldMkLst>
        <pc:spChg chg="mod">
          <ac:chgData name="hui xu" userId="70b675938bab3b5e" providerId="LiveId" clId="{118552E8-43B1-4B11-9582-8C4002339A39}" dt="2020-06-13T05:13:51.310" v="1840" actId="164"/>
          <ac:spMkLst>
            <pc:docMk/>
            <pc:sldMk cId="3688973670" sldId="388"/>
            <ac:spMk id="7" creationId="{32C82690-E39B-4517-8429-401D915DAC04}"/>
          </ac:spMkLst>
        </pc:spChg>
        <pc:spChg chg="mod">
          <ac:chgData name="hui xu" userId="70b675938bab3b5e" providerId="LiveId" clId="{118552E8-43B1-4B11-9582-8C4002339A39}" dt="2020-06-12T14:17:47.202" v="73" actId="1076"/>
          <ac:spMkLst>
            <pc:docMk/>
            <pc:sldMk cId="3688973670" sldId="388"/>
            <ac:spMk id="8" creationId="{945024CC-AEE3-448C-8BDA-788FF5F22CDB}"/>
          </ac:spMkLst>
        </pc:spChg>
        <pc:spChg chg="mod">
          <ac:chgData name="hui xu" userId="70b675938bab3b5e" providerId="LiveId" clId="{118552E8-43B1-4B11-9582-8C4002339A39}" dt="2020-06-15T04:54:19.910" v="3254"/>
          <ac:spMkLst>
            <pc:docMk/>
            <pc:sldMk cId="3688973670" sldId="388"/>
            <ac:spMk id="10" creationId="{9DF7AF41-5735-4484-A8EC-6EAB4A551CB5}"/>
          </ac:spMkLst>
        </pc:spChg>
        <pc:grpChg chg="add mod">
          <ac:chgData name="hui xu" userId="70b675938bab3b5e" providerId="LiveId" clId="{118552E8-43B1-4B11-9582-8C4002339A39}" dt="2020-06-13T05:13:53.635" v="1841" actId="1076"/>
          <ac:grpSpMkLst>
            <pc:docMk/>
            <pc:sldMk cId="3688973670" sldId="388"/>
            <ac:grpSpMk id="3" creationId="{84D0085F-0165-41D2-8227-E88F0CB4806D}"/>
          </ac:grpSpMkLst>
        </pc:grpChg>
        <pc:picChg chg="mod">
          <ac:chgData name="hui xu" userId="70b675938bab3b5e" providerId="LiveId" clId="{118552E8-43B1-4B11-9582-8C4002339A39}" dt="2020-06-13T05:13:51.310" v="1840" actId="164"/>
          <ac:picMkLst>
            <pc:docMk/>
            <pc:sldMk cId="3688973670" sldId="388"/>
            <ac:picMk id="4" creationId="{D9387E08-1C5B-4FDE-BC4C-AFA816017510}"/>
          </ac:picMkLst>
        </pc:picChg>
        <pc:picChg chg="add del mod">
          <ac:chgData name="hui xu" userId="70b675938bab3b5e" providerId="LiveId" clId="{118552E8-43B1-4B11-9582-8C4002339A39}" dt="2020-06-16T14:31:27.688" v="4689"/>
          <ac:picMkLst>
            <pc:docMk/>
            <pc:sldMk cId="3688973670" sldId="388"/>
            <ac:picMk id="11" creationId="{8284887B-FAF3-4086-B710-538255BD4457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3688973670" sldId="388"/>
            <ac:picMk id="12" creationId="{CBE7F3A2-A135-40B7-ACF1-270834BF6317}"/>
          </ac:picMkLst>
        </pc:picChg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1172602970" sldId="389"/>
        </pc:sldMkLst>
        <pc:spChg chg="add del mod">
          <ac:chgData name="hui xu" userId="70b675938bab3b5e" providerId="LiveId" clId="{118552E8-43B1-4B11-9582-8C4002339A39}" dt="2020-06-14T13:10:59.751" v="2055" actId="21"/>
          <ac:spMkLst>
            <pc:docMk/>
            <pc:sldMk cId="1172602970" sldId="389"/>
            <ac:spMk id="5" creationId="{5B0522D5-37A5-4061-B467-738849F3E8CA}"/>
          </ac:spMkLst>
        </pc:spChg>
        <pc:picChg chg="add del mod">
          <ac:chgData name="hui xu" userId="70b675938bab3b5e" providerId="LiveId" clId="{118552E8-43B1-4B11-9582-8C4002339A39}" dt="2020-06-16T14:51:16.282" v="4709"/>
          <ac:picMkLst>
            <pc:docMk/>
            <pc:sldMk cId="1172602970" sldId="389"/>
            <ac:picMk id="3" creationId="{9685BCF4-583B-4FE4-9230-8A2EAC628AC6}"/>
          </ac:picMkLst>
        </pc:picChg>
        <pc:picChg chg="add del mod">
          <ac:chgData name="hui xu" userId="70b675938bab3b5e" providerId="LiveId" clId="{118552E8-43B1-4B11-9582-8C4002339A39}" dt="2020-06-16T14:52:36.718" v="4710"/>
          <ac:picMkLst>
            <pc:docMk/>
            <pc:sldMk cId="1172602970" sldId="389"/>
            <ac:picMk id="5" creationId="{F1DD93BA-784C-4CCB-BAF0-E972EF4571AF}"/>
          </ac:picMkLst>
        </pc:picChg>
        <pc:picChg chg="del">
          <ac:chgData name="hui xu" userId="70b675938bab3b5e" providerId="LiveId" clId="{118552E8-43B1-4B11-9582-8C4002339A39}" dt="2020-06-14T13:10:53.738" v="2052" actId="478"/>
          <ac:picMkLst>
            <pc:docMk/>
            <pc:sldMk cId="1172602970" sldId="389"/>
            <ac:picMk id="6" creationId="{45537C4D-52B2-4571-82E0-FFEA83A7C132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172602970" sldId="389"/>
            <ac:picMk id="6" creationId="{7691397C-BDFD-42E4-86A0-8B6E29F9C5B4}"/>
          </ac:picMkLst>
        </pc:picChg>
      </pc:sldChg>
      <pc:sldChg chg="del">
        <pc:chgData name="hui xu" userId="70b675938bab3b5e" providerId="LiveId" clId="{118552E8-43B1-4B11-9582-8C4002339A39}" dt="2020-06-14T14:13:03.475" v="2491" actId="2696"/>
        <pc:sldMkLst>
          <pc:docMk/>
          <pc:sldMk cId="2729409573" sldId="398"/>
        </pc:sldMkLst>
      </pc:sldChg>
      <pc:sldChg chg="del">
        <pc:chgData name="hui xu" userId="70b675938bab3b5e" providerId="LiveId" clId="{118552E8-43B1-4B11-9582-8C4002339A39}" dt="2020-06-14T14:13:06.431" v="2493" actId="2696"/>
        <pc:sldMkLst>
          <pc:docMk/>
          <pc:sldMk cId="2085851010" sldId="401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547269711" sldId="402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768856632" sldId="403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912540512" sldId="404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955746784" sldId="40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39736299" sldId="406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1128644248" sldId="407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1236358520" sldId="408"/>
        </pc:sldMkLst>
      </pc:sldChg>
      <pc:sldChg chg="del">
        <pc:chgData name="hui xu" userId="70b675938bab3b5e" providerId="LiveId" clId="{118552E8-43B1-4B11-9582-8C4002339A39}" dt="2020-06-11T01:04:13.294" v="0" actId="2696"/>
        <pc:sldMkLst>
          <pc:docMk/>
          <pc:sldMk cId="2841497415" sldId="419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792138594" sldId="421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788231836" sldId="422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08856581" sldId="424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939272869" sldId="42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093851582" sldId="42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682588804" sldId="428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697618225" sldId="429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905383982" sldId="430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897992420" sldId="431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671710585" sldId="432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708700386" sldId="433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694041160" sldId="434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689408233" sldId="435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951623943" sldId="43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732584564" sldId="437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200285394" sldId="438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493622054" sldId="439"/>
        </pc:sldMkLst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628159536" sldId="440"/>
        </pc:sldMkLst>
        <pc:spChg chg="mod">
          <ac:chgData name="hui xu" userId="70b675938bab3b5e" providerId="LiveId" clId="{118552E8-43B1-4B11-9582-8C4002339A39}" dt="2020-06-12T14:17:55.567" v="74" actId="122"/>
          <ac:spMkLst>
            <pc:docMk/>
            <pc:sldMk cId="628159536" sldId="440"/>
            <ac:spMk id="8" creationId="{F1952999-C62C-4C40-807B-F6811543BCBD}"/>
          </ac:spMkLst>
        </pc:sp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628159536" sldId="440"/>
            <ac:picMk id="4" creationId="{32E255FD-810F-4FC4-9B9C-572DDD9AE553}"/>
          </ac:picMkLst>
        </pc:picChg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793552310" sldId="441"/>
        </pc:sldMkLst>
        <pc:spChg chg="mod">
          <ac:chgData name="hui xu" userId="70b675938bab3b5e" providerId="LiveId" clId="{118552E8-43B1-4B11-9582-8C4002339A39}" dt="2020-06-14T13:11:24.742" v="2060" actId="20577"/>
          <ac:spMkLst>
            <pc:docMk/>
            <pc:sldMk cId="793552310" sldId="441"/>
            <ac:spMk id="9" creationId="{C4567071-7C1A-4527-97BD-A141F05C14A3}"/>
          </ac:spMkLst>
        </pc:spChg>
        <pc:picChg chg="add del mod">
          <ac:chgData name="hui xu" userId="70b675938bab3b5e" providerId="LiveId" clId="{118552E8-43B1-4B11-9582-8C4002339A39}" dt="2020-06-16T14:56:37.500" v="4714"/>
          <ac:picMkLst>
            <pc:docMk/>
            <pc:sldMk cId="793552310" sldId="441"/>
            <ac:picMk id="5" creationId="{341D18BB-81EC-4335-90FD-FE41D8867D4F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793552310" sldId="441"/>
            <ac:picMk id="7" creationId="{6164B11F-45D2-44F3-8F06-9799DD4E949F}"/>
          </ac:picMkLst>
        </pc:picChg>
      </pc:sldChg>
      <pc:sldChg chg="addSp delSp modSp del mod">
        <pc:chgData name="hui xu" userId="70b675938bab3b5e" providerId="LiveId" clId="{118552E8-43B1-4B11-9582-8C4002339A39}" dt="2020-06-12T14:16:00.363" v="47" actId="2696"/>
        <pc:sldMkLst>
          <pc:docMk/>
          <pc:sldMk cId="3461766264" sldId="441"/>
        </pc:sldMkLst>
        <pc:spChg chg="mod">
          <ac:chgData name="hui xu" userId="70b675938bab3b5e" providerId="LiveId" clId="{118552E8-43B1-4B11-9582-8C4002339A39}" dt="2020-06-12T14:15:12.127" v="45" actId="14100"/>
          <ac:spMkLst>
            <pc:docMk/>
            <pc:sldMk cId="3461766264" sldId="441"/>
            <ac:spMk id="3" creationId="{7E6E6D7B-B9EA-4797-B34C-5F03DF143B31}"/>
          </ac:spMkLst>
        </pc:spChg>
        <pc:spChg chg="add del mod">
          <ac:chgData name="hui xu" userId="70b675938bab3b5e" providerId="LiveId" clId="{118552E8-43B1-4B11-9582-8C4002339A39}" dt="2020-06-12T14:14:23.161" v="23"/>
          <ac:spMkLst>
            <pc:docMk/>
            <pc:sldMk cId="3461766264" sldId="441"/>
            <ac:spMk id="5" creationId="{2BA3622C-90F5-4A66-AFC4-E7041BE70E3C}"/>
          </ac:spMkLst>
        </pc:spChg>
        <pc:spChg chg="add del mod">
          <ac:chgData name="hui xu" userId="70b675938bab3b5e" providerId="LiveId" clId="{118552E8-43B1-4B11-9582-8C4002339A39}" dt="2020-06-12T14:14:29.355" v="27"/>
          <ac:spMkLst>
            <pc:docMk/>
            <pc:sldMk cId="3461766264" sldId="441"/>
            <ac:spMk id="7" creationId="{43CB3857-A489-479E-A77D-68F4FE503711}"/>
          </ac:spMkLst>
        </pc:spChg>
        <pc:spChg chg="add del mod">
          <ac:chgData name="hui xu" userId="70b675938bab3b5e" providerId="LiveId" clId="{118552E8-43B1-4B11-9582-8C4002339A39}" dt="2020-06-12T14:14:32.150" v="29"/>
          <ac:spMkLst>
            <pc:docMk/>
            <pc:sldMk cId="3461766264" sldId="441"/>
            <ac:spMk id="8" creationId="{A3B5C90F-3ADC-46EE-8BC5-52930B1B4C34}"/>
          </ac:spMkLst>
        </pc:spChg>
        <pc:spChg chg="add mod">
          <ac:chgData name="hui xu" userId="70b675938bab3b5e" providerId="LiveId" clId="{118552E8-43B1-4B11-9582-8C4002339A39}" dt="2020-06-12T14:15:08.125" v="44" actId="27636"/>
          <ac:spMkLst>
            <pc:docMk/>
            <pc:sldMk cId="3461766264" sldId="441"/>
            <ac:spMk id="9" creationId="{C4567071-7C1A-4527-97BD-A141F05C14A3}"/>
          </ac:spMkLst>
        </pc:spChg>
        <pc:picChg chg="add mod">
          <ac:chgData name="hui xu" userId="70b675938bab3b5e" providerId="LiveId" clId="{118552E8-43B1-4B11-9582-8C4002339A39}" dt="2020-06-12T14:15:17.283" v="46" actId="14100"/>
          <ac:picMkLst>
            <pc:docMk/>
            <pc:sldMk cId="3461766264" sldId="441"/>
            <ac:picMk id="4" creationId="{B6388EB0-B9CD-4683-88D2-B298DA23F95D}"/>
          </ac:picMkLst>
        </pc:picChg>
      </pc:sldChg>
      <pc:sldChg chg="del">
        <pc:chgData name="hui xu" userId="70b675938bab3b5e" providerId="LiveId" clId="{118552E8-43B1-4B11-9582-8C4002339A39}" dt="2020-06-12T14:13:17.164" v="4" actId="47"/>
        <pc:sldMkLst>
          <pc:docMk/>
          <pc:sldMk cId="3935134269" sldId="442"/>
        </pc:sldMkLst>
      </pc:sldChg>
      <pc:sldChg chg="addSp delSp modSp modTransition modAnim">
        <pc:chgData name="hui xu" userId="70b675938bab3b5e" providerId="LiveId" clId="{118552E8-43B1-4B11-9582-8C4002339A39}" dt="2020-06-16T15:01:16.786" v="4716"/>
        <pc:sldMkLst>
          <pc:docMk/>
          <pc:sldMk cId="1038709415" sldId="443"/>
        </pc:sldMkLst>
        <pc:spChg chg="mod">
          <ac:chgData name="hui xu" userId="70b675938bab3b5e" providerId="LiveId" clId="{118552E8-43B1-4B11-9582-8C4002339A39}" dt="2020-06-15T04:54:14.130" v="3253" actId="20577"/>
          <ac:spMkLst>
            <pc:docMk/>
            <pc:sldMk cId="1038709415" sldId="443"/>
            <ac:spMk id="20" creationId="{A8C40958-FD78-4265-A163-EADD9BB857B0}"/>
          </ac:spMkLst>
        </pc:spChg>
        <pc:picChg chg="add del mod">
          <ac:chgData name="hui xu" userId="70b675938bab3b5e" providerId="LiveId" clId="{118552E8-43B1-4B11-9582-8C4002339A39}" dt="2020-06-16T14:27:46.163" v="4684"/>
          <ac:picMkLst>
            <pc:docMk/>
            <pc:sldMk cId="1038709415" sldId="443"/>
            <ac:picMk id="5" creationId="{B6D5A6A2-3EE1-4408-8C3D-6AC51EEE477F}"/>
          </ac:picMkLst>
        </pc:picChg>
        <pc:picChg chg="add del mod">
          <ac:chgData name="hui xu" userId="70b675938bab3b5e" providerId="LiveId" clId="{118552E8-43B1-4B11-9582-8C4002339A39}" dt="2020-06-16T14:28:23.468" v="4685"/>
          <ac:picMkLst>
            <pc:docMk/>
            <pc:sldMk cId="1038709415" sldId="443"/>
            <ac:picMk id="21" creationId="{16068643-E564-45A2-BFE0-57D586984538}"/>
          </ac:picMkLst>
        </pc:picChg>
        <pc:picChg chg="add del mod">
          <ac:chgData name="hui xu" userId="70b675938bab3b5e" providerId="LiveId" clId="{118552E8-43B1-4B11-9582-8C4002339A39}" dt="2020-06-16T14:29:06.351" v="4686"/>
          <ac:picMkLst>
            <pc:docMk/>
            <pc:sldMk cId="1038709415" sldId="443"/>
            <ac:picMk id="22" creationId="{D2AAA069-0BE0-42C4-8C6A-008339910B11}"/>
          </ac:picMkLst>
        </pc:picChg>
        <pc:picChg chg="add del mod">
          <ac:chgData name="hui xu" userId="70b675938bab3b5e" providerId="LiveId" clId="{118552E8-43B1-4B11-9582-8C4002339A39}" dt="2020-06-16T14:29:41.469" v="4687"/>
          <ac:picMkLst>
            <pc:docMk/>
            <pc:sldMk cId="1038709415" sldId="443"/>
            <ac:picMk id="23" creationId="{2A631D40-C62F-4768-96A4-B17B47D90A00}"/>
          </ac:picMkLst>
        </pc:picChg>
        <pc:picChg chg="add del mod">
          <ac:chgData name="hui xu" userId="70b675938bab3b5e" providerId="LiveId" clId="{118552E8-43B1-4B11-9582-8C4002339A39}" dt="2020-06-16T14:30:48.392" v="4688"/>
          <ac:picMkLst>
            <pc:docMk/>
            <pc:sldMk cId="1038709415" sldId="443"/>
            <ac:picMk id="24" creationId="{93A1095F-E4EA-49BF-9286-FFB83566EBCA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038709415" sldId="443"/>
            <ac:picMk id="25" creationId="{DE385CF0-35CE-41E4-B66F-1BF18DCBB7B4}"/>
          </ac:picMkLst>
        </pc:picChg>
      </pc:sldChg>
      <pc:sldChg chg="addSp delSp modSp add mod modTransition addAnim delAnim modAnim">
        <pc:chgData name="hui xu" userId="70b675938bab3b5e" providerId="LiveId" clId="{118552E8-43B1-4B11-9582-8C4002339A39}" dt="2020-06-16T15:01:16.786" v="4716"/>
        <pc:sldMkLst>
          <pc:docMk/>
          <pc:sldMk cId="2400704862" sldId="444"/>
        </pc:sldMkLst>
        <pc:spChg chg="mod">
          <ac:chgData name="hui xu" userId="70b675938bab3b5e" providerId="LiveId" clId="{118552E8-43B1-4B11-9582-8C4002339A39}" dt="2020-06-16T09:44:33.922" v="4394" actId="20577"/>
          <ac:spMkLst>
            <pc:docMk/>
            <pc:sldMk cId="2400704862" sldId="444"/>
            <ac:spMk id="2" creationId="{C3654398-8B9C-4666-B44A-3260D6F85158}"/>
          </ac:spMkLst>
        </pc:spChg>
        <pc:spChg chg="mod ord">
          <ac:chgData name="hui xu" userId="70b675938bab3b5e" providerId="LiveId" clId="{118552E8-43B1-4B11-9582-8C4002339A39}" dt="2020-06-16T10:35:39.152" v="4648" actId="1076"/>
          <ac:spMkLst>
            <pc:docMk/>
            <pc:sldMk cId="2400704862" sldId="444"/>
            <ac:spMk id="4" creationId="{1F591A66-A97A-4B7A-9A6C-D183691456D3}"/>
          </ac:spMkLst>
        </pc:spChg>
        <pc:spChg chg="mod">
          <ac:chgData name="hui xu" userId="70b675938bab3b5e" providerId="LiveId" clId="{118552E8-43B1-4B11-9582-8C4002339A39}" dt="2020-06-16T10:35:39.152" v="4648" actId="1076"/>
          <ac:spMkLst>
            <pc:docMk/>
            <pc:sldMk cId="2400704862" sldId="444"/>
            <ac:spMk id="5" creationId="{411908EF-8507-429D-A65C-6F1ED11BE3BB}"/>
          </ac:spMkLst>
        </pc:spChg>
        <pc:spChg chg="del mod">
          <ac:chgData name="hui xu" userId="70b675938bab3b5e" providerId="LiveId" clId="{118552E8-43B1-4B11-9582-8C4002339A39}" dt="2020-06-16T10:35:34.945" v="4647" actId="21"/>
          <ac:spMkLst>
            <pc:docMk/>
            <pc:sldMk cId="2400704862" sldId="444"/>
            <ac:spMk id="7" creationId="{1BA4DF45-9ACA-544D-8AEB-15ACAC7DA179}"/>
          </ac:spMkLst>
        </pc:spChg>
        <pc:spChg chg="mod">
          <ac:chgData name="hui xu" userId="70b675938bab3b5e" providerId="LiveId" clId="{118552E8-43B1-4B11-9582-8C4002339A39}" dt="2020-06-16T10:35:39.152" v="4648" actId="1076"/>
          <ac:spMkLst>
            <pc:docMk/>
            <pc:sldMk cId="2400704862" sldId="444"/>
            <ac:spMk id="8" creationId="{18D01E2F-7761-9E49-8174-DDEDAF1C1AD2}"/>
          </ac:spMkLst>
        </pc:spChg>
        <pc:spChg chg="add del mod">
          <ac:chgData name="hui xu" userId="70b675938bab3b5e" providerId="LiveId" clId="{118552E8-43B1-4B11-9582-8C4002339A39}" dt="2020-06-16T10:12:50.555" v="4467" actId="21"/>
          <ac:spMkLst>
            <pc:docMk/>
            <pc:sldMk cId="2400704862" sldId="444"/>
            <ac:spMk id="9" creationId="{EF9966EF-1A9E-41D9-8029-B302ADD9AA6E}"/>
          </ac:spMkLst>
        </pc:spChg>
      </pc:sldChg>
      <pc:sldChg chg="modSp del mod">
        <pc:chgData name="hui xu" userId="70b675938bab3b5e" providerId="LiveId" clId="{118552E8-43B1-4B11-9582-8C4002339A39}" dt="2020-06-14T13:57:53.395" v="2226" actId="2696"/>
        <pc:sldMkLst>
          <pc:docMk/>
          <pc:sldMk cId="3125652498" sldId="444"/>
        </pc:sldMkLst>
        <pc:spChg chg="mod">
          <ac:chgData name="hui xu" userId="70b675938bab3b5e" providerId="LiveId" clId="{118552E8-43B1-4B11-9582-8C4002339A39}" dt="2020-06-14T13:25:36.209" v="2085" actId="208"/>
          <ac:spMkLst>
            <pc:docMk/>
            <pc:sldMk cId="3125652498" sldId="444"/>
            <ac:spMk id="5" creationId="{411908EF-8507-429D-A65C-6F1ED11BE3BB}"/>
          </ac:spMkLst>
        </pc:spChg>
        <pc:spChg chg="mod">
          <ac:chgData name="hui xu" userId="70b675938bab3b5e" providerId="LiveId" clId="{118552E8-43B1-4B11-9582-8C4002339A39}" dt="2020-06-14T13:25:32.558" v="2084" actId="208"/>
          <ac:spMkLst>
            <pc:docMk/>
            <pc:sldMk cId="3125652498" sldId="444"/>
            <ac:spMk id="8" creationId="{18D01E2F-7761-9E49-8174-DDEDAF1C1AD2}"/>
          </ac:spMkLst>
        </pc:spChg>
      </pc:sldChg>
      <pc:sldChg chg="addSp modSp new del mod">
        <pc:chgData name="hui xu" userId="70b675938bab3b5e" providerId="LiveId" clId="{118552E8-43B1-4B11-9582-8C4002339A39}" dt="2020-06-12T15:17:20.771" v="554" actId="2696"/>
        <pc:sldMkLst>
          <pc:docMk/>
          <pc:sldMk cId="2255683902" sldId="445"/>
        </pc:sldMkLst>
        <pc:spChg chg="mod">
          <ac:chgData name="hui xu" userId="70b675938bab3b5e" providerId="LiveId" clId="{118552E8-43B1-4B11-9582-8C4002339A39}" dt="2020-06-12T14:51:44.919" v="263"/>
          <ac:spMkLst>
            <pc:docMk/>
            <pc:sldMk cId="2255683902" sldId="445"/>
            <ac:spMk id="2" creationId="{BF49539C-2234-4D06-BA79-0C9901F9D2B9}"/>
          </ac:spMkLst>
        </pc:spChg>
        <pc:spChg chg="mod">
          <ac:chgData name="hui xu" userId="70b675938bab3b5e" providerId="LiveId" clId="{118552E8-43B1-4B11-9582-8C4002339A39}" dt="2020-06-12T14:51:44.919" v="263"/>
          <ac:spMkLst>
            <pc:docMk/>
            <pc:sldMk cId="2255683902" sldId="445"/>
            <ac:spMk id="3" creationId="{04EBB38D-BFF0-43A7-A800-E27A1F18FC37}"/>
          </ac:spMkLst>
        </pc:spChg>
        <pc:spChg chg="add mod">
          <ac:chgData name="hui xu" userId="70b675938bab3b5e" providerId="LiveId" clId="{118552E8-43B1-4B11-9582-8C4002339A39}" dt="2020-06-12T14:52:21.259" v="273" actId="15"/>
          <ac:spMkLst>
            <pc:docMk/>
            <pc:sldMk cId="2255683902" sldId="445"/>
            <ac:spMk id="4" creationId="{602F6909-0A17-49D4-9CE0-0E2FD787A48B}"/>
          </ac:spMkLst>
        </pc:spChg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25805102" sldId="446"/>
        </pc:sldMkLst>
      </pc:sldChg>
      <pc:sldChg chg="addSp delSp modSp new mod ord modTransition modAnim">
        <pc:chgData name="hui xu" userId="70b675938bab3b5e" providerId="LiveId" clId="{118552E8-43B1-4B11-9582-8C4002339A39}" dt="2020-06-16T15:01:16.786" v="4716"/>
        <pc:sldMkLst>
          <pc:docMk/>
          <pc:sldMk cId="3605141623" sldId="446"/>
        </pc:sldMkLst>
        <pc:spChg chg="mod">
          <ac:chgData name="hui xu" userId="70b675938bab3b5e" providerId="LiveId" clId="{118552E8-43B1-4B11-9582-8C4002339A39}" dt="2020-06-16T00:25:16.115" v="3350" actId="20577"/>
          <ac:spMkLst>
            <pc:docMk/>
            <pc:sldMk cId="3605141623" sldId="446"/>
            <ac:spMk id="2" creationId="{239240AB-9807-475D-A1B9-0BB2FA2944D1}"/>
          </ac:spMkLst>
        </pc:spChg>
        <pc:spChg chg="mod">
          <ac:chgData name="hui xu" userId="70b675938bab3b5e" providerId="LiveId" clId="{118552E8-43B1-4B11-9582-8C4002339A39}" dt="2020-06-16T00:24:36.883" v="3333" actId="20577"/>
          <ac:spMkLst>
            <pc:docMk/>
            <pc:sldMk cId="3605141623" sldId="446"/>
            <ac:spMk id="4" creationId="{86439F02-0624-448B-AF14-30DD63DE7F2E}"/>
          </ac:spMkLst>
        </pc:spChg>
        <pc:picChg chg="add del mod">
          <ac:chgData name="hui xu" userId="70b675938bab3b5e" providerId="LiveId" clId="{118552E8-43B1-4B11-9582-8C4002339A39}" dt="2020-06-16T14:31:45.282" v="4690"/>
          <ac:picMkLst>
            <pc:docMk/>
            <pc:sldMk cId="3605141623" sldId="446"/>
            <ac:picMk id="5" creationId="{ADDB912F-8788-4653-B270-9C8E83FA5A93}"/>
          </ac:picMkLst>
        </pc:picChg>
        <pc:picChg chg="add del mod">
          <ac:chgData name="hui xu" userId="70b675938bab3b5e" providerId="LiveId" clId="{118552E8-43B1-4B11-9582-8C4002339A39}" dt="2020-06-16T14:31:57.002" v="4691"/>
          <ac:picMkLst>
            <pc:docMk/>
            <pc:sldMk cId="3605141623" sldId="446"/>
            <ac:picMk id="6" creationId="{45AF705B-E0AB-4505-AC3F-B66A7A33C284}"/>
          </ac:picMkLst>
        </pc:picChg>
        <pc:picChg chg="add del mod">
          <ac:chgData name="hui xu" userId="70b675938bab3b5e" providerId="LiveId" clId="{118552E8-43B1-4B11-9582-8C4002339A39}" dt="2020-06-16T14:34:05.847" v="4692"/>
          <ac:picMkLst>
            <pc:docMk/>
            <pc:sldMk cId="3605141623" sldId="446"/>
            <ac:picMk id="7" creationId="{E89016CA-EC5C-4515-B147-76EBB5EE0A6E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3605141623" sldId="446"/>
            <ac:picMk id="8" creationId="{C0716E12-1542-4EDD-A641-790DDDAB07E8}"/>
          </ac:picMkLst>
        </pc:picChg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2029993544" sldId="447"/>
        </pc:sldMkLst>
        <pc:spChg chg="mod">
          <ac:chgData name="hui xu" userId="70b675938bab3b5e" providerId="LiveId" clId="{118552E8-43B1-4B11-9582-8C4002339A39}" dt="2020-06-12T14:48:42.117" v="244"/>
          <ac:spMkLst>
            <pc:docMk/>
            <pc:sldMk cId="2029993544" sldId="447"/>
            <ac:spMk id="2" creationId="{7466B0FE-6A46-409E-B68B-C08D8E4893DB}"/>
          </ac:spMkLst>
        </pc:spChg>
        <pc:spChg chg="mod">
          <ac:chgData name="hui xu" userId="70b675938bab3b5e" providerId="LiveId" clId="{118552E8-43B1-4B11-9582-8C4002339A39}" dt="2020-06-12T14:48:54.598" v="252" actId="20577"/>
          <ac:spMkLst>
            <pc:docMk/>
            <pc:sldMk cId="2029993544" sldId="447"/>
            <ac:spMk id="4" creationId="{2A5E0715-8345-4164-AE02-8D0C1566EF64}"/>
          </ac:spMkLst>
        </pc:spChg>
        <pc:spChg chg="add del mod">
          <ac:chgData name="hui xu" userId="70b675938bab3b5e" providerId="LiveId" clId="{118552E8-43B1-4B11-9582-8C4002339A39}" dt="2020-06-16T01:30:53.905" v="3533" actId="21"/>
          <ac:spMkLst>
            <pc:docMk/>
            <pc:sldMk cId="2029993544" sldId="447"/>
            <ac:spMk id="7" creationId="{46FF0959-38B9-4B2E-B287-F41BC98A12E1}"/>
          </ac:spMkLst>
        </pc:spChg>
        <pc:spChg chg="add del mod">
          <ac:chgData name="hui xu" userId="70b675938bab3b5e" providerId="LiveId" clId="{118552E8-43B1-4B11-9582-8C4002339A39}" dt="2020-06-12T14:51:41.278" v="262"/>
          <ac:spMkLst>
            <pc:docMk/>
            <pc:sldMk cId="2029993544" sldId="447"/>
            <ac:spMk id="7" creationId="{FA92B986-F5B0-4889-98E8-F7ACD2716151}"/>
          </ac:spMkLst>
        </pc:spChg>
        <pc:spChg chg="add mod">
          <ac:chgData name="hui xu" userId="70b675938bab3b5e" providerId="LiveId" clId="{118552E8-43B1-4B11-9582-8C4002339A39}" dt="2020-06-16T01:39:31.209" v="3684" actId="1076"/>
          <ac:spMkLst>
            <pc:docMk/>
            <pc:sldMk cId="2029993544" sldId="447"/>
            <ac:spMk id="8" creationId="{97424C94-51BF-4534-B17B-D3F27C0135CD}"/>
          </ac:spMkLst>
        </pc:spChg>
        <pc:spChg chg="add mod">
          <ac:chgData name="hui xu" userId="70b675938bab3b5e" providerId="LiveId" clId="{118552E8-43B1-4B11-9582-8C4002339A39}" dt="2020-06-16T01:32:15.200" v="3634"/>
          <ac:spMkLst>
            <pc:docMk/>
            <pc:sldMk cId="2029993544" sldId="447"/>
            <ac:spMk id="9" creationId="{19C39B22-10D8-4601-9094-CFF16EFF3365}"/>
          </ac:spMkLst>
        </pc:spChg>
        <pc:picChg chg="add mod">
          <ac:chgData name="hui xu" userId="70b675938bab3b5e" providerId="LiveId" clId="{118552E8-43B1-4B11-9582-8C4002339A39}" dt="2020-06-16T01:42:14.861" v="3693" actId="1076"/>
          <ac:picMkLst>
            <pc:docMk/>
            <pc:sldMk cId="2029993544" sldId="447"/>
            <ac:picMk id="5" creationId="{6C7DC27D-52D0-4A59-A2A9-6DDD6927A356}"/>
          </ac:picMkLst>
        </pc:picChg>
        <pc:picChg chg="add mod">
          <ac:chgData name="hui xu" userId="70b675938bab3b5e" providerId="LiveId" clId="{118552E8-43B1-4B11-9582-8C4002339A39}" dt="2020-06-16T01:42:11.954" v="3691" actId="1076"/>
          <ac:picMkLst>
            <pc:docMk/>
            <pc:sldMk cId="2029993544" sldId="447"/>
            <ac:picMk id="6" creationId="{ABBE7917-8274-443E-95EC-735DA4918FD4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029993544" sldId="447"/>
            <ac:picMk id="10" creationId="{E2E94304-E373-465F-9B59-C247498D3BE6}"/>
          </ac:picMkLst>
        </pc:picChg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743715295" sldId="448"/>
        </pc:sldMkLst>
        <pc:spChg chg="del">
          <ac:chgData name="hui xu" userId="70b675938bab3b5e" providerId="LiveId" clId="{118552E8-43B1-4B11-9582-8C4002339A39}" dt="2020-06-12T14:58:36.478" v="310" actId="21"/>
          <ac:spMkLst>
            <pc:docMk/>
            <pc:sldMk cId="743715295" sldId="448"/>
            <ac:spMk id="2" creationId="{7C920F4F-6981-42B7-A53D-90E4A9C07792}"/>
          </ac:spMkLst>
        </pc:spChg>
        <pc:spChg chg="add mod">
          <ac:chgData name="hui xu" userId="70b675938bab3b5e" providerId="LiveId" clId="{118552E8-43B1-4B11-9582-8C4002339A39}" dt="2020-06-16T01:45:49.116" v="3694" actId="113"/>
          <ac:spMkLst>
            <pc:docMk/>
            <pc:sldMk cId="743715295" sldId="448"/>
            <ac:spMk id="2" creationId="{94F6AC64-A5E4-4CC4-A490-C48660811CA0}"/>
          </ac:spMkLst>
        </pc:spChg>
        <pc:spChg chg="add del mod">
          <ac:chgData name="hui xu" userId="70b675938bab3b5e" providerId="LiveId" clId="{118552E8-43B1-4B11-9582-8C4002339A39}" dt="2020-06-12T15:19:23.234" v="606" actId="21"/>
          <ac:spMkLst>
            <pc:docMk/>
            <pc:sldMk cId="743715295" sldId="448"/>
            <ac:spMk id="6" creationId="{07A5F1BB-86A4-410A-B311-36375C0AD390}"/>
          </ac:spMkLst>
        </pc:spChg>
        <pc:spChg chg="add mod">
          <ac:chgData name="hui xu" userId="70b675938bab3b5e" providerId="LiveId" clId="{118552E8-43B1-4B11-9582-8C4002339A39}" dt="2020-06-16T01:40:00.168" v="3688"/>
          <ac:spMkLst>
            <pc:docMk/>
            <pc:sldMk cId="743715295" sldId="448"/>
            <ac:spMk id="6" creationId="{68596C2D-76C1-4BBE-9BAE-59819397BDC1}"/>
          </ac:spMkLst>
        </pc:spChg>
        <pc:spChg chg="add del mod">
          <ac:chgData name="hui xu" userId="70b675938bab3b5e" providerId="LiveId" clId="{118552E8-43B1-4B11-9582-8C4002339A39}" dt="2020-06-12T15:57:07.830" v="1021" actId="21"/>
          <ac:spMkLst>
            <pc:docMk/>
            <pc:sldMk cId="743715295" sldId="448"/>
            <ac:spMk id="7" creationId="{1FC99BE9-AE3E-4EFC-AB67-3E1241F946C9}"/>
          </ac:spMkLst>
        </pc:spChg>
        <pc:picChg chg="add del mod">
          <ac:chgData name="hui xu" userId="70b675938bab3b5e" providerId="LiveId" clId="{118552E8-43B1-4B11-9582-8C4002339A39}" dt="2020-06-16T14:43:23.169" v="4702"/>
          <ac:picMkLst>
            <pc:docMk/>
            <pc:sldMk cId="743715295" sldId="448"/>
            <ac:picMk id="4" creationId="{9489E342-7B24-4EB8-95FB-36417728C257}"/>
          </ac:picMkLst>
        </pc:picChg>
        <pc:picChg chg="add del mod">
          <ac:chgData name="hui xu" userId="70b675938bab3b5e" providerId="LiveId" clId="{118552E8-43B1-4B11-9582-8C4002339A39}" dt="2020-06-12T14:59:41.966" v="313" actId="478"/>
          <ac:picMkLst>
            <pc:docMk/>
            <pc:sldMk cId="743715295" sldId="448"/>
            <ac:picMk id="4" creationId="{C6DF6627-CBC0-4DFD-A94C-3BEC5042E8ED}"/>
          </ac:picMkLst>
        </pc:picChg>
        <pc:picChg chg="add mod modCrop">
          <ac:chgData name="hui xu" userId="70b675938bab3b5e" providerId="LiveId" clId="{118552E8-43B1-4B11-9582-8C4002339A39}" dt="2020-06-16T01:40:02.792" v="3689" actId="1076"/>
          <ac:picMkLst>
            <pc:docMk/>
            <pc:sldMk cId="743715295" sldId="448"/>
            <ac:picMk id="5" creationId="{48E19414-2D07-4C43-AB3C-EC88AFB3495C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743715295" sldId="448"/>
            <ac:picMk id="7" creationId="{9F2A51AF-862D-4CEF-AAF9-8DB4D35CC0E8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392955212" sldId="448"/>
        </pc:sldMkLst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1424359614" sldId="449"/>
        </pc:sldMkLst>
        <pc:spChg chg="mod">
          <ac:chgData name="hui xu" userId="70b675938bab3b5e" providerId="LiveId" clId="{118552E8-43B1-4B11-9582-8C4002339A39}" dt="2020-06-12T15:14:17.846" v="535"/>
          <ac:spMkLst>
            <pc:docMk/>
            <pc:sldMk cId="1424359614" sldId="449"/>
            <ac:spMk id="2" creationId="{3C77B516-6840-4BC3-AEBA-9A6400D6A709}"/>
          </ac:spMkLst>
        </pc:spChg>
        <pc:spChg chg="mod">
          <ac:chgData name="hui xu" userId="70b675938bab3b5e" providerId="LiveId" clId="{118552E8-43B1-4B11-9582-8C4002339A39}" dt="2020-06-12T15:14:17.846" v="535"/>
          <ac:spMkLst>
            <pc:docMk/>
            <pc:sldMk cId="1424359614" sldId="449"/>
            <ac:spMk id="3" creationId="{F1D35B5F-F730-4B63-97F3-5EAD358D5F0B}"/>
          </ac:spMkLst>
        </pc:spChg>
        <pc:spChg chg="add mod">
          <ac:chgData name="hui xu" userId="70b675938bab3b5e" providerId="LiveId" clId="{118552E8-43B1-4B11-9582-8C4002339A39}" dt="2020-06-16T02:56:46.680" v="4053" actId="20577"/>
          <ac:spMkLst>
            <pc:docMk/>
            <pc:sldMk cId="1424359614" sldId="449"/>
            <ac:spMk id="4" creationId="{6657DA63-751B-42C4-BECB-1BD20979FC54}"/>
          </ac:spMkLst>
        </pc:spChg>
        <pc:spChg chg="add mod">
          <ac:chgData name="hui xu" userId="70b675938bab3b5e" providerId="LiveId" clId="{118552E8-43B1-4B11-9582-8C4002339A39}" dt="2020-06-12T15:36:53.541" v="728" actId="164"/>
          <ac:spMkLst>
            <pc:docMk/>
            <pc:sldMk cId="1424359614" sldId="449"/>
            <ac:spMk id="7" creationId="{54968718-8243-41FE-B427-B9E635242BEE}"/>
          </ac:spMkLst>
        </pc:spChg>
        <pc:spChg chg="add mod">
          <ac:chgData name="hui xu" userId="70b675938bab3b5e" providerId="LiveId" clId="{118552E8-43B1-4B11-9582-8C4002339A39}" dt="2020-06-12T15:36:53.541" v="728" actId="164"/>
          <ac:spMkLst>
            <pc:docMk/>
            <pc:sldMk cId="1424359614" sldId="449"/>
            <ac:spMk id="8" creationId="{99BE1667-FA9B-4428-BCAF-ACAAFD22E940}"/>
          </ac:spMkLst>
        </pc:spChg>
        <pc:spChg chg="mod">
          <ac:chgData name="hui xu" userId="70b675938bab3b5e" providerId="LiveId" clId="{118552E8-43B1-4B11-9582-8C4002339A39}" dt="2020-06-12T15:36:58.776" v="730"/>
          <ac:spMkLst>
            <pc:docMk/>
            <pc:sldMk cId="1424359614" sldId="449"/>
            <ac:spMk id="11" creationId="{4A81ECC6-90C3-407D-8CAB-C086B12EC8CD}"/>
          </ac:spMkLst>
        </pc:spChg>
        <pc:spChg chg="mod">
          <ac:chgData name="hui xu" userId="70b675938bab3b5e" providerId="LiveId" clId="{118552E8-43B1-4B11-9582-8C4002339A39}" dt="2020-06-12T15:37:34.515" v="733" actId="1076"/>
          <ac:spMkLst>
            <pc:docMk/>
            <pc:sldMk cId="1424359614" sldId="449"/>
            <ac:spMk id="12" creationId="{888C3FF4-D00D-4525-8412-76174308EA32}"/>
          </ac:spMkLst>
        </pc:spChg>
        <pc:spChg chg="add mod">
          <ac:chgData name="hui xu" userId="70b675938bab3b5e" providerId="LiveId" clId="{118552E8-43B1-4B11-9582-8C4002339A39}" dt="2020-06-12T15:38:10.401" v="756" actId="164"/>
          <ac:spMkLst>
            <pc:docMk/>
            <pc:sldMk cId="1424359614" sldId="449"/>
            <ac:spMk id="13" creationId="{CF93E980-A8CF-4EE6-8FF4-E654CF1AE704}"/>
          </ac:spMkLst>
        </pc:spChg>
        <pc:spChg chg="add mod">
          <ac:chgData name="hui xu" userId="70b675938bab3b5e" providerId="LiveId" clId="{118552E8-43B1-4B11-9582-8C4002339A39}" dt="2020-06-12T15:38:10.401" v="756" actId="164"/>
          <ac:spMkLst>
            <pc:docMk/>
            <pc:sldMk cId="1424359614" sldId="449"/>
            <ac:spMk id="14" creationId="{806C131F-3E9E-4259-B87A-055EF32C0EA9}"/>
          </ac:spMkLst>
        </pc:spChg>
        <pc:spChg chg="add mod">
          <ac:chgData name="hui xu" userId="70b675938bab3b5e" providerId="LiveId" clId="{118552E8-43B1-4B11-9582-8C4002339A39}" dt="2020-06-16T02:46:48.934" v="3879" actId="1076"/>
          <ac:spMkLst>
            <pc:docMk/>
            <pc:sldMk cId="1424359614" sldId="449"/>
            <ac:spMk id="17" creationId="{B79DC7B3-2D5B-41B2-9E81-B1CBA8954521}"/>
          </ac:spMkLst>
        </pc:spChg>
        <pc:spChg chg="mod">
          <ac:chgData name="hui xu" userId="70b675938bab3b5e" providerId="LiveId" clId="{118552E8-43B1-4B11-9582-8C4002339A39}" dt="2020-06-12T15:38:18.662" v="759"/>
          <ac:spMkLst>
            <pc:docMk/>
            <pc:sldMk cId="1424359614" sldId="449"/>
            <ac:spMk id="18" creationId="{B2C0A58C-AD9F-46E6-B7E4-585A9EBCF77C}"/>
          </ac:spMkLst>
        </pc:spChg>
        <pc:spChg chg="mod">
          <ac:chgData name="hui xu" userId="70b675938bab3b5e" providerId="LiveId" clId="{118552E8-43B1-4B11-9582-8C4002339A39}" dt="2020-06-12T15:38:18.662" v="759"/>
          <ac:spMkLst>
            <pc:docMk/>
            <pc:sldMk cId="1424359614" sldId="449"/>
            <ac:spMk id="19" creationId="{D18E23E3-CFD1-4A81-B62F-39375BE3E674}"/>
          </ac:spMkLst>
        </pc:spChg>
        <pc:spChg chg="mod">
          <ac:chgData name="hui xu" userId="70b675938bab3b5e" providerId="LiveId" clId="{118552E8-43B1-4B11-9582-8C4002339A39}" dt="2020-06-12T15:38:18.662" v="759"/>
          <ac:spMkLst>
            <pc:docMk/>
            <pc:sldMk cId="1424359614" sldId="449"/>
            <ac:spMk id="20" creationId="{B0D12F70-CE39-42CC-93A9-F4E6706CFEB5}"/>
          </ac:spMkLst>
        </pc:spChg>
        <pc:spChg chg="mod">
          <ac:chgData name="hui xu" userId="70b675938bab3b5e" providerId="LiveId" clId="{118552E8-43B1-4B11-9582-8C4002339A39}" dt="2020-06-12T15:38:18.662" v="759"/>
          <ac:spMkLst>
            <pc:docMk/>
            <pc:sldMk cId="1424359614" sldId="449"/>
            <ac:spMk id="21" creationId="{756FB37E-A139-4CB1-8CE2-08EFCE1269CA}"/>
          </ac:spMkLst>
        </pc:spChg>
        <pc:spChg chg="mod">
          <ac:chgData name="hui xu" userId="70b675938bab3b5e" providerId="LiveId" clId="{118552E8-43B1-4B11-9582-8C4002339A39}" dt="2020-06-12T15:38:39.394" v="764"/>
          <ac:spMkLst>
            <pc:docMk/>
            <pc:sldMk cId="1424359614" sldId="449"/>
            <ac:spMk id="24" creationId="{316E2C31-9524-4BE5-8809-C555E3EA0754}"/>
          </ac:spMkLst>
        </pc:spChg>
        <pc:spChg chg="mod">
          <ac:chgData name="hui xu" userId="70b675938bab3b5e" providerId="LiveId" clId="{118552E8-43B1-4B11-9582-8C4002339A39}" dt="2020-06-12T15:38:39.394" v="764"/>
          <ac:spMkLst>
            <pc:docMk/>
            <pc:sldMk cId="1424359614" sldId="449"/>
            <ac:spMk id="25" creationId="{0B5EA873-8D3C-4910-8EC9-035CC825CB26}"/>
          </ac:spMkLst>
        </pc:spChg>
        <pc:spChg chg="add mod">
          <ac:chgData name="hui xu" userId="70b675938bab3b5e" providerId="LiveId" clId="{118552E8-43B1-4B11-9582-8C4002339A39}" dt="2020-06-16T02:46:48.934" v="3879" actId="1076"/>
          <ac:spMkLst>
            <pc:docMk/>
            <pc:sldMk cId="1424359614" sldId="449"/>
            <ac:spMk id="25" creationId="{581C121F-D235-47D5-B29F-AC7CC9C1F1B6}"/>
          </ac:spMkLst>
        </pc:spChg>
        <pc:spChg chg="mod">
          <ac:chgData name="hui xu" userId="70b675938bab3b5e" providerId="LiveId" clId="{118552E8-43B1-4B11-9582-8C4002339A39}" dt="2020-06-12T15:38:39.394" v="764"/>
          <ac:spMkLst>
            <pc:docMk/>
            <pc:sldMk cId="1424359614" sldId="449"/>
            <ac:spMk id="26" creationId="{01B63582-E7B5-4B52-8348-5B9AABF5B50B}"/>
          </ac:spMkLst>
        </pc:spChg>
        <pc:spChg chg="mod">
          <ac:chgData name="hui xu" userId="70b675938bab3b5e" providerId="LiveId" clId="{118552E8-43B1-4B11-9582-8C4002339A39}" dt="2020-06-12T15:38:39.394" v="764"/>
          <ac:spMkLst>
            <pc:docMk/>
            <pc:sldMk cId="1424359614" sldId="449"/>
            <ac:spMk id="27" creationId="{6886EC95-34D6-4323-8D7B-8E6FA1B89ECB}"/>
          </ac:spMkLst>
        </pc:spChg>
        <pc:spChg chg="mod">
          <ac:chgData name="hui xu" userId="70b675938bab3b5e" providerId="LiveId" clId="{118552E8-43B1-4B11-9582-8C4002339A39}" dt="2020-06-12T15:40:52.497" v="790"/>
          <ac:spMkLst>
            <pc:docMk/>
            <pc:sldMk cId="1424359614" sldId="449"/>
            <ac:spMk id="51" creationId="{AA065820-5365-4FF0-A99E-09D997E4DA4C}"/>
          </ac:spMkLst>
        </pc:spChg>
        <pc:spChg chg="mod">
          <ac:chgData name="hui xu" userId="70b675938bab3b5e" providerId="LiveId" clId="{118552E8-43B1-4B11-9582-8C4002339A39}" dt="2020-06-12T15:40:52.497" v="790"/>
          <ac:spMkLst>
            <pc:docMk/>
            <pc:sldMk cId="1424359614" sldId="449"/>
            <ac:spMk id="52" creationId="{5BE9D5E9-2A11-4685-AD71-35337D1A965D}"/>
          </ac:spMkLst>
        </pc:spChg>
        <pc:spChg chg="mod">
          <ac:chgData name="hui xu" userId="70b675938bab3b5e" providerId="LiveId" clId="{118552E8-43B1-4B11-9582-8C4002339A39}" dt="2020-06-12T15:42:06.709" v="811" actId="14100"/>
          <ac:spMkLst>
            <pc:docMk/>
            <pc:sldMk cId="1424359614" sldId="449"/>
            <ac:spMk id="53" creationId="{8978BAA1-372E-43E9-B5A0-6E7E4FB67EF0}"/>
          </ac:spMkLst>
        </pc:spChg>
        <pc:spChg chg="del mod">
          <ac:chgData name="hui xu" userId="70b675938bab3b5e" providerId="LiveId" clId="{118552E8-43B1-4B11-9582-8C4002339A39}" dt="2020-06-12T15:42:01.913" v="810" actId="21"/>
          <ac:spMkLst>
            <pc:docMk/>
            <pc:sldMk cId="1424359614" sldId="449"/>
            <ac:spMk id="54" creationId="{153FEBE0-DF85-4D42-A0E3-5103DC8C6285}"/>
          </ac:spMkLst>
        </pc:spChg>
        <pc:grpChg chg="add mod">
          <ac:chgData name="hui xu" userId="70b675938bab3b5e" providerId="LiveId" clId="{118552E8-43B1-4B11-9582-8C4002339A39}" dt="2020-06-12T16:12:27.036" v="1172" actId="164"/>
          <ac:grpSpMkLst>
            <pc:docMk/>
            <pc:sldMk cId="1424359614" sldId="449"/>
            <ac:grpSpMk id="9" creationId="{46E862CF-833E-49EF-80DB-B7788006C73F}"/>
          </ac:grpSpMkLst>
        </pc:grpChg>
        <pc:grpChg chg="add mod">
          <ac:chgData name="hui xu" userId="70b675938bab3b5e" providerId="LiveId" clId="{118552E8-43B1-4B11-9582-8C4002339A39}" dt="2020-06-12T15:38:10.401" v="756" actId="164"/>
          <ac:grpSpMkLst>
            <pc:docMk/>
            <pc:sldMk cId="1424359614" sldId="449"/>
            <ac:grpSpMk id="10" creationId="{E4622560-8C45-47A9-BD29-92C3098FBA1E}"/>
          </ac:grpSpMkLst>
        </pc:grpChg>
        <pc:grpChg chg="add mod">
          <ac:chgData name="hui xu" userId="70b675938bab3b5e" providerId="LiveId" clId="{118552E8-43B1-4B11-9582-8C4002339A39}" dt="2020-06-12T16:12:27.036" v="1172" actId="164"/>
          <ac:grpSpMkLst>
            <pc:docMk/>
            <pc:sldMk cId="1424359614" sldId="449"/>
            <ac:grpSpMk id="15" creationId="{CFC57107-D868-4674-AE92-7BA7C3EC6F2B}"/>
          </ac:grpSpMkLst>
        </pc:grpChg>
        <pc:grpChg chg="add del mod">
          <ac:chgData name="hui xu" userId="70b675938bab3b5e" providerId="LiveId" clId="{118552E8-43B1-4B11-9582-8C4002339A39}" dt="2020-06-12T15:38:25.023" v="762"/>
          <ac:grpSpMkLst>
            <pc:docMk/>
            <pc:sldMk cId="1424359614" sldId="449"/>
            <ac:grpSpMk id="16" creationId="{4E7C5EEF-D147-4AD1-A763-FADFE14D4933}"/>
          </ac:grpSpMkLst>
        </pc:grpChg>
        <pc:grpChg chg="mod">
          <ac:chgData name="hui xu" userId="70b675938bab3b5e" providerId="LiveId" clId="{118552E8-43B1-4B11-9582-8C4002339A39}" dt="2020-06-12T15:38:18.662" v="759"/>
          <ac:grpSpMkLst>
            <pc:docMk/>
            <pc:sldMk cId="1424359614" sldId="449"/>
            <ac:grpSpMk id="17" creationId="{F244D081-953E-45A8-9D63-0C8B4A9F092C}"/>
          </ac:grpSpMkLst>
        </pc:grpChg>
        <pc:grpChg chg="add del mod">
          <ac:chgData name="hui xu" userId="70b675938bab3b5e" providerId="LiveId" clId="{118552E8-43B1-4B11-9582-8C4002339A39}" dt="2020-06-12T15:44:22.947" v="841" actId="21"/>
          <ac:grpSpMkLst>
            <pc:docMk/>
            <pc:sldMk cId="1424359614" sldId="449"/>
            <ac:grpSpMk id="22" creationId="{E93D2632-BD09-46F4-91A8-067C97B18034}"/>
          </ac:grpSpMkLst>
        </pc:grpChg>
        <pc:grpChg chg="mod">
          <ac:chgData name="hui xu" userId="70b675938bab3b5e" providerId="LiveId" clId="{118552E8-43B1-4B11-9582-8C4002339A39}" dt="2020-06-12T15:38:39.394" v="764"/>
          <ac:grpSpMkLst>
            <pc:docMk/>
            <pc:sldMk cId="1424359614" sldId="449"/>
            <ac:grpSpMk id="23" creationId="{5012BFA0-59B5-478B-B14C-58E2298ED07B}"/>
          </ac:grpSpMkLst>
        </pc:grpChg>
        <pc:grpChg chg="add mod">
          <ac:chgData name="hui xu" userId="70b675938bab3b5e" providerId="LiveId" clId="{118552E8-43B1-4B11-9582-8C4002339A39}" dt="2020-06-12T16:12:27.036" v="1172" actId="164"/>
          <ac:grpSpMkLst>
            <pc:docMk/>
            <pc:sldMk cId="1424359614" sldId="449"/>
            <ac:grpSpMk id="49" creationId="{A68B6931-C8F4-4273-B5B5-95884A82CB85}"/>
          </ac:grpSpMkLst>
        </pc:grpChg>
        <pc:grpChg chg="del mod">
          <ac:chgData name="hui xu" userId="70b675938bab3b5e" providerId="LiveId" clId="{118552E8-43B1-4B11-9582-8C4002339A39}" dt="2020-06-12T15:42:01.913" v="810" actId="21"/>
          <ac:grpSpMkLst>
            <pc:docMk/>
            <pc:sldMk cId="1424359614" sldId="449"/>
            <ac:grpSpMk id="50" creationId="{7DAA5753-6004-4E23-854F-DAF1E6D0FD02}"/>
          </ac:grpSpMkLst>
        </pc:grpChg>
        <pc:grpChg chg="add mod">
          <ac:chgData name="hui xu" userId="70b675938bab3b5e" providerId="LiveId" clId="{118552E8-43B1-4B11-9582-8C4002339A39}" dt="2020-06-16T02:46:48.934" v="3879" actId="1076"/>
          <ac:grpSpMkLst>
            <pc:docMk/>
            <pc:sldMk cId="1424359614" sldId="449"/>
            <ac:grpSpMk id="75" creationId="{7B5300DF-D986-4105-A664-97BC98055409}"/>
          </ac:grpSpMkLst>
        </pc:grp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424359614" sldId="449"/>
            <ac:picMk id="5" creationId="{48038FED-81B5-4484-9759-BC893461FEAA}"/>
          </ac:picMkLst>
        </pc:picChg>
        <pc:picChg chg="add del mod">
          <ac:chgData name="hui xu" userId="70b675938bab3b5e" providerId="LiveId" clId="{118552E8-43B1-4B11-9582-8C4002339A39}" dt="2020-06-12T15:36:30.528" v="708" actId="21"/>
          <ac:picMkLst>
            <pc:docMk/>
            <pc:sldMk cId="1424359614" sldId="449"/>
            <ac:picMk id="5" creationId="{F26916BE-0BCB-4DE2-A807-32FB68453FB0}"/>
          </ac:picMkLst>
        </pc:picChg>
        <pc:picChg chg="add del mod modCrop">
          <ac:chgData name="hui xu" userId="70b675938bab3b5e" providerId="LiveId" clId="{118552E8-43B1-4B11-9582-8C4002339A39}" dt="2020-06-12T15:38:15.878" v="758" actId="21"/>
          <ac:picMkLst>
            <pc:docMk/>
            <pc:sldMk cId="1424359614" sldId="449"/>
            <ac:picMk id="6" creationId="{DF59B7D6-7635-44DB-B4CF-C6F7DBF08F42}"/>
          </ac:picMkLst>
        </pc:picChg>
        <pc:cxnChg chg="add mod">
          <ac:chgData name="hui xu" userId="70b675938bab3b5e" providerId="LiveId" clId="{118552E8-43B1-4B11-9582-8C4002339A39}" dt="2020-06-16T02:46:48.934" v="3879" actId="1076"/>
          <ac:cxnSpMkLst>
            <pc:docMk/>
            <pc:sldMk cId="1424359614" sldId="449"/>
            <ac:cxnSpMk id="6" creationId="{3A30162A-C127-4E04-A132-59B08CBAC8F7}"/>
          </ac:cxnSpMkLst>
        </pc:cxnChg>
        <pc:cxnChg chg="add mod">
          <ac:chgData name="hui xu" userId="70b675938bab3b5e" providerId="LiveId" clId="{118552E8-43B1-4B11-9582-8C4002339A39}" dt="2020-06-12T16:12:27.036" v="1172" actId="164"/>
          <ac:cxnSpMkLst>
            <pc:docMk/>
            <pc:sldMk cId="1424359614" sldId="449"/>
            <ac:cxnSpMk id="29" creationId="{93DCAAEA-7045-4AD7-9850-80B4C399855F}"/>
          </ac:cxnSpMkLst>
        </pc:cxnChg>
        <pc:cxnChg chg="add mod">
          <ac:chgData name="hui xu" userId="70b675938bab3b5e" providerId="LiveId" clId="{118552E8-43B1-4B11-9582-8C4002339A39}" dt="2020-06-12T16:12:27.036" v="1172" actId="164"/>
          <ac:cxnSpMkLst>
            <pc:docMk/>
            <pc:sldMk cId="1424359614" sldId="449"/>
            <ac:cxnSpMk id="30" creationId="{38F9A39F-BCEC-4A1A-9149-A060C15F2627}"/>
          </ac:cxnSpMkLst>
        </pc:cxnChg>
        <pc:cxnChg chg="add del mod">
          <ac:chgData name="hui xu" userId="70b675938bab3b5e" providerId="LiveId" clId="{118552E8-43B1-4B11-9582-8C4002339A39}" dt="2020-06-12T16:12:27.036" v="1172" actId="164"/>
          <ac:cxnSpMkLst>
            <pc:docMk/>
            <pc:sldMk cId="1424359614" sldId="449"/>
            <ac:cxnSpMk id="34" creationId="{9652E3A8-76CD-4C93-AA4C-3BE61931934A}"/>
          </ac:cxnSpMkLst>
        </pc:cxnChg>
        <pc:cxnChg chg="add del mod">
          <ac:chgData name="hui xu" userId="70b675938bab3b5e" providerId="LiveId" clId="{118552E8-43B1-4B11-9582-8C4002339A39}" dt="2020-06-12T15:44:29.752" v="842" actId="21"/>
          <ac:cxnSpMkLst>
            <pc:docMk/>
            <pc:sldMk cId="1424359614" sldId="449"/>
            <ac:cxnSpMk id="37" creationId="{D34A6F99-AF63-4566-9B22-B6B4861698A2}"/>
          </ac:cxnSpMkLst>
        </pc:cxnChg>
        <pc:cxnChg chg="add mod">
          <ac:chgData name="hui xu" userId="70b675938bab3b5e" providerId="LiveId" clId="{118552E8-43B1-4B11-9582-8C4002339A39}" dt="2020-06-12T16:12:27.036" v="1172" actId="164"/>
          <ac:cxnSpMkLst>
            <pc:docMk/>
            <pc:sldMk cId="1424359614" sldId="449"/>
            <ac:cxnSpMk id="40" creationId="{F92CCAD4-D1B7-438A-A552-53ADF9D535E9}"/>
          </ac:cxnSpMkLst>
        </pc:cxn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798164140" sldId="449"/>
        </pc:sldMkLst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2968517086" sldId="450"/>
        </pc:sldMkLst>
        <pc:spChg chg="mod">
          <ac:chgData name="hui xu" userId="70b675938bab3b5e" providerId="LiveId" clId="{118552E8-43B1-4B11-9582-8C4002339A39}" dt="2020-06-13T05:27:28.314" v="2010" actId="21"/>
          <ac:spMkLst>
            <pc:docMk/>
            <pc:sldMk cId="2968517086" sldId="450"/>
            <ac:spMk id="2" creationId="{7C968AE3-3889-4708-8291-4AD6682CE142}"/>
          </ac:spMkLst>
        </pc:spChg>
        <pc:spChg chg="del">
          <ac:chgData name="hui xu" userId="70b675938bab3b5e" providerId="LiveId" clId="{118552E8-43B1-4B11-9582-8C4002339A39}" dt="2020-06-12T15:17:44.755" v="556" actId="478"/>
          <ac:spMkLst>
            <pc:docMk/>
            <pc:sldMk cId="2968517086" sldId="450"/>
            <ac:spMk id="4" creationId="{FA48A0A6-D597-4B39-9242-CAB738982133}"/>
          </ac:spMkLst>
        </pc:spChg>
        <pc:spChg chg="add mod">
          <ac:chgData name="hui xu" userId="70b675938bab3b5e" providerId="LiveId" clId="{118552E8-43B1-4B11-9582-8C4002339A39}" dt="2020-06-13T05:29:20.668" v="2051" actId="1037"/>
          <ac:spMkLst>
            <pc:docMk/>
            <pc:sldMk cId="2968517086" sldId="450"/>
            <ac:spMk id="6" creationId="{3776E621-0A48-43F1-98B5-471FDE90431D}"/>
          </ac:spMkLst>
        </pc:spChg>
        <pc:spChg chg="add mod">
          <ac:chgData name="hui xu" userId="70b675938bab3b5e" providerId="LiveId" clId="{118552E8-43B1-4B11-9582-8C4002339A39}" dt="2020-06-13T05:29:20.668" v="2051" actId="1037"/>
          <ac:spMkLst>
            <pc:docMk/>
            <pc:sldMk cId="2968517086" sldId="450"/>
            <ac:spMk id="7" creationId="{6D6D25C0-BFA2-46BE-8DA5-62D30896A6C4}"/>
          </ac:spMkLst>
        </pc:spChg>
        <pc:spChg chg="add del mod">
          <ac:chgData name="hui xu" userId="70b675938bab3b5e" providerId="LiveId" clId="{118552E8-43B1-4B11-9582-8C4002339A39}" dt="2020-06-13T05:29:11.343" v="2035" actId="21"/>
          <ac:spMkLst>
            <pc:docMk/>
            <pc:sldMk cId="2968517086" sldId="450"/>
            <ac:spMk id="9" creationId="{3BBE2DF5-3A10-41A9-B39F-20255ABE857A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16" creationId="{79A647C5-D57C-48CC-A92B-EE2A84E8C879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17" creationId="{A28E8570-8388-4044-AC00-4F26E2772D1C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0" creationId="{116D89AB-921A-458C-BD38-42BA649134FE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1" creationId="{5A58E2AA-EA3F-4F44-91FE-A10E5DA0C30D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2" creationId="{0DB6385B-362B-4F25-87A7-60DFF5394EDF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3" creationId="{266B7142-D29D-4F4C-92BF-A568125589C2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6" creationId="{2B780323-D71C-42F4-A604-D3F786229E19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7" creationId="{AEC200BF-40BF-4D59-A9B5-31C9C5CE757B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8" creationId="{D21C5D77-713F-4A40-BC83-DFCE9979F5C1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9" creationId="{AFAFB224-D096-4304-8A5C-5C8BE894AE8A}"/>
          </ac:spMkLst>
        </pc:spChg>
        <pc:spChg chg="mod">
          <ac:chgData name="hui xu" userId="70b675938bab3b5e" providerId="LiveId" clId="{118552E8-43B1-4B11-9582-8C4002339A39}" dt="2020-06-12T15:43:19.208" v="829"/>
          <ac:spMkLst>
            <pc:docMk/>
            <pc:sldMk cId="2968517086" sldId="450"/>
            <ac:spMk id="36" creationId="{99D3F4EC-5712-4BC6-B7EE-70396A15BBDB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37" creationId="{7A4EF0FB-F6E6-421A-8C4A-A69DC362BC1B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38" creationId="{D4E69B92-55EC-4F6B-870F-5447F8B562D9}"/>
          </ac:spMkLst>
        </pc:spChg>
        <pc:spChg chg="add mod">
          <ac:chgData name="hui xu" userId="70b675938bab3b5e" providerId="LiveId" clId="{118552E8-43B1-4B11-9582-8C4002339A39}" dt="2020-06-12T15:43:28.310" v="831" actId="164"/>
          <ac:spMkLst>
            <pc:docMk/>
            <pc:sldMk cId="2968517086" sldId="450"/>
            <ac:spMk id="39" creationId="{AC3C394E-2B29-4134-9E9F-8BDC3F4982D5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2" creationId="{E17031DE-DCFB-4364-9B59-1EAAD7560FB4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3" creationId="{6317D819-9B0C-429C-8761-61CDD66A4239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6" creationId="{1104D096-6953-4C8A-ACA1-46CEDE1640CA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7" creationId="{6C0BCA75-0F93-42EB-9BE3-0ABB17D1D089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8" creationId="{B4F977A7-6F19-4ACA-BD59-7BBBF281EAD4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9" creationId="{EFB57332-09EA-4161-B401-AF1C0AA2900C}"/>
          </ac:spMkLst>
        </pc:spChg>
        <pc:spChg chg="add mod">
          <ac:chgData name="hui xu" userId="70b675938bab3b5e" providerId="LiveId" clId="{118552E8-43B1-4B11-9582-8C4002339A39}" dt="2020-06-16T01:52:39.583" v="3718" actId="20577"/>
          <ac:spMkLst>
            <pc:docMk/>
            <pc:sldMk cId="2968517086" sldId="450"/>
            <ac:spMk id="57" creationId="{F8068E60-3D49-4E02-A96A-30365DF872AE}"/>
          </ac:spMkLst>
        </pc:spChg>
        <pc:spChg chg="add mod">
          <ac:chgData name="hui xu" userId="70b675938bab3b5e" providerId="LiveId" clId="{118552E8-43B1-4B11-9582-8C4002339A39}" dt="2020-06-16T01:51:06.029" v="3696" actId="1076"/>
          <ac:spMkLst>
            <pc:docMk/>
            <pc:sldMk cId="2968517086" sldId="450"/>
            <ac:spMk id="59" creationId="{FAD5754C-7A4B-47C8-B0B1-D60FFA78DD68}"/>
          </ac:spMkLst>
        </pc:spChg>
        <pc:spChg chg="add mod">
          <ac:chgData name="hui xu" userId="70b675938bab3b5e" providerId="LiveId" clId="{118552E8-43B1-4B11-9582-8C4002339A39}" dt="2020-06-16T01:52:37.188" v="3717" actId="20577"/>
          <ac:spMkLst>
            <pc:docMk/>
            <pc:sldMk cId="2968517086" sldId="450"/>
            <ac:spMk id="60" creationId="{979DC215-5CB5-4673-BCCB-EBED7C299CBA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0" creationId="{A315E76C-E592-4426-8BD9-7539596526E7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1" creationId="{CCB15320-4581-4E07-9C52-8CC285A1AE72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2" creationId="{FFCD3FA5-2B2A-41DB-BF21-1D0706CBD244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3" creationId="{6BFA9770-A73D-4653-B269-B7461C0BD4CA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4" creationId="{047A0921-9581-4036-8DC8-29F8F2E48B1E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5" creationId="{46FDD19D-BEDD-4A17-92AE-05B8E04E4682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7" creationId="{DA622895-57FD-427A-B06A-078CC01B9CB9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8" creationId="{6FF92188-82F3-4897-BA34-8D9427040878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9" creationId="{ED0F3BED-843B-4E00-B733-1939B78D076B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100" creationId="{A82A18C9-06D6-463D-B793-F56AE7AAA6AD}"/>
          </ac:spMkLst>
        </pc:spChg>
        <pc:spChg chg="add del mod">
          <ac:chgData name="hui xu" userId="70b675938bab3b5e" providerId="LiveId" clId="{118552E8-43B1-4B11-9582-8C4002339A39}" dt="2020-06-12T15:56:39.577" v="1016" actId="21"/>
          <ac:spMkLst>
            <pc:docMk/>
            <pc:sldMk cId="2968517086" sldId="450"/>
            <ac:spMk id="107" creationId="{3DBF3146-5531-48E4-B9C6-52869DB60FEA}"/>
          </ac:spMkLst>
        </pc:spChg>
        <pc:grpChg chg="add del mod">
          <ac:chgData name="hui xu" userId="70b675938bab3b5e" providerId="LiveId" clId="{118552E8-43B1-4B11-9582-8C4002339A39}" dt="2020-06-12T15:46:04.883" v="860" actId="478"/>
          <ac:grpSpMkLst>
            <pc:docMk/>
            <pc:sldMk cId="2968517086" sldId="450"/>
            <ac:grpSpMk id="15" creationId="{CC407986-FC25-4632-959F-AEAC4CBA7E46}"/>
          </ac:grpSpMkLst>
        </pc:grpChg>
        <pc:grpChg chg="add del mod">
          <ac:chgData name="hui xu" userId="70b675938bab3b5e" providerId="LiveId" clId="{118552E8-43B1-4B11-9582-8C4002339A39}" dt="2020-06-12T15:46:04.883" v="860" actId="478"/>
          <ac:grpSpMkLst>
            <pc:docMk/>
            <pc:sldMk cId="2968517086" sldId="450"/>
            <ac:grpSpMk id="18" creationId="{47028DBE-BC23-4772-A108-2586A12F1BFC}"/>
          </ac:grpSpMkLst>
        </pc:grpChg>
        <pc:grpChg chg="mod">
          <ac:chgData name="hui xu" userId="70b675938bab3b5e" providerId="LiveId" clId="{118552E8-43B1-4B11-9582-8C4002339A39}" dt="2020-06-12T15:42:31.813" v="814"/>
          <ac:grpSpMkLst>
            <pc:docMk/>
            <pc:sldMk cId="2968517086" sldId="450"/>
            <ac:grpSpMk id="19" creationId="{A42A967E-AD11-46E9-A21B-D5E3EDBBF981}"/>
          </ac:grpSpMkLst>
        </pc:grpChg>
        <pc:grpChg chg="add del mod">
          <ac:chgData name="hui xu" userId="70b675938bab3b5e" providerId="LiveId" clId="{118552E8-43B1-4B11-9582-8C4002339A39}" dt="2020-06-12T15:46:04.883" v="860" actId="478"/>
          <ac:grpSpMkLst>
            <pc:docMk/>
            <pc:sldMk cId="2968517086" sldId="450"/>
            <ac:grpSpMk id="24" creationId="{6F1CED75-42FC-4CDA-BC26-A19612CEB73B}"/>
          </ac:grpSpMkLst>
        </pc:grpChg>
        <pc:grpChg chg="mod">
          <ac:chgData name="hui xu" userId="70b675938bab3b5e" providerId="LiveId" clId="{118552E8-43B1-4B11-9582-8C4002339A39}" dt="2020-06-12T15:42:31.813" v="814"/>
          <ac:grpSpMkLst>
            <pc:docMk/>
            <pc:sldMk cId="2968517086" sldId="450"/>
            <ac:grpSpMk id="25" creationId="{60F97519-6F85-4111-9511-49BBAFB28C1D}"/>
          </ac:grpSpMkLst>
        </pc:grpChg>
        <pc:grpChg chg="add mod">
          <ac:chgData name="hui xu" userId="70b675938bab3b5e" providerId="LiveId" clId="{118552E8-43B1-4B11-9582-8C4002339A39}" dt="2020-06-12T15:43:28.310" v="831" actId="164"/>
          <ac:grpSpMkLst>
            <pc:docMk/>
            <pc:sldMk cId="2968517086" sldId="450"/>
            <ac:grpSpMk id="35" creationId="{05B1DDA0-30C4-4435-955F-90BD104D65B6}"/>
          </ac:grpSpMkLst>
        </pc:grpChg>
        <pc:grpChg chg="add mod">
          <ac:chgData name="hui xu" userId="70b675938bab3b5e" providerId="LiveId" clId="{118552E8-43B1-4B11-9582-8C4002339A39}" dt="2020-06-12T15:52:12.951" v="985" actId="164"/>
          <ac:grpSpMkLst>
            <pc:docMk/>
            <pc:sldMk cId="2968517086" sldId="450"/>
            <ac:grpSpMk id="40" creationId="{03193D34-1DFE-41F9-80CC-521B31EF198D}"/>
          </ac:grpSpMkLst>
        </pc:grpChg>
        <pc:grpChg chg="add mod">
          <ac:chgData name="hui xu" userId="70b675938bab3b5e" providerId="LiveId" clId="{118552E8-43B1-4B11-9582-8C4002339A39}" dt="2020-06-12T15:52:12.951" v="985" actId="164"/>
          <ac:grpSpMkLst>
            <pc:docMk/>
            <pc:sldMk cId="2968517086" sldId="450"/>
            <ac:grpSpMk id="41" creationId="{3749B9D8-1C7B-47B7-BC72-1137EE330407}"/>
          </ac:grpSpMkLst>
        </pc:grpChg>
        <pc:grpChg chg="add mod">
          <ac:chgData name="hui xu" userId="70b675938bab3b5e" providerId="LiveId" clId="{118552E8-43B1-4B11-9582-8C4002339A39}" dt="2020-06-12T15:52:12.951" v="985" actId="164"/>
          <ac:grpSpMkLst>
            <pc:docMk/>
            <pc:sldMk cId="2968517086" sldId="450"/>
            <ac:grpSpMk id="44" creationId="{358569C7-5816-40F7-9DC0-73EFF7D5C84B}"/>
          </ac:grpSpMkLst>
        </pc:grpChg>
        <pc:grpChg chg="mod">
          <ac:chgData name="hui xu" userId="70b675938bab3b5e" providerId="LiveId" clId="{118552E8-43B1-4B11-9582-8C4002339A39}" dt="2020-06-12T15:46:05.130" v="861"/>
          <ac:grpSpMkLst>
            <pc:docMk/>
            <pc:sldMk cId="2968517086" sldId="450"/>
            <ac:grpSpMk id="45" creationId="{95E60363-3F9E-495B-94AE-C6187B0B018B}"/>
          </ac:grpSpMkLst>
        </pc:grpChg>
        <pc:grpChg chg="add mod">
          <ac:chgData name="hui xu" userId="70b675938bab3b5e" providerId="LiveId" clId="{118552E8-43B1-4B11-9582-8C4002339A39}" dt="2020-06-13T05:29:20.668" v="2051" actId="1037"/>
          <ac:grpSpMkLst>
            <pc:docMk/>
            <pc:sldMk cId="2968517086" sldId="450"/>
            <ac:grpSpMk id="78" creationId="{1521C50F-6E45-458D-AE39-F9B5DFBB0D32}"/>
          </ac:grpSpMkLst>
        </pc:grpChg>
        <pc:grpChg chg="add mod">
          <ac:chgData name="hui xu" userId="70b675938bab3b5e" providerId="LiveId" clId="{118552E8-43B1-4B11-9582-8C4002339A39}" dt="2020-06-13T05:29:20.668" v="2051" actId="1037"/>
          <ac:grpSpMkLst>
            <pc:docMk/>
            <pc:sldMk cId="2968517086" sldId="450"/>
            <ac:grpSpMk id="79" creationId="{DB166D91-53EB-4E27-8C47-4426D9A13306}"/>
          </ac:grpSpMkLst>
        </pc:grpChg>
        <pc:grpChg chg="mod">
          <ac:chgData name="hui xu" userId="70b675938bab3b5e" providerId="LiveId" clId="{118552E8-43B1-4B11-9582-8C4002339A39}" dt="2020-06-12T15:52:23.158" v="988"/>
          <ac:grpSpMkLst>
            <pc:docMk/>
            <pc:sldMk cId="2968517086" sldId="450"/>
            <ac:grpSpMk id="80" creationId="{18859C98-4317-4EA5-9E26-D17D4F413519}"/>
          </ac:grpSpMkLst>
        </pc:grpChg>
        <pc:grpChg chg="mod">
          <ac:chgData name="hui xu" userId="70b675938bab3b5e" providerId="LiveId" clId="{118552E8-43B1-4B11-9582-8C4002339A39}" dt="2020-06-12T15:52:23.158" v="988"/>
          <ac:grpSpMkLst>
            <pc:docMk/>
            <pc:sldMk cId="2968517086" sldId="450"/>
            <ac:grpSpMk id="81" creationId="{79AF18FC-4082-4BD1-9E36-492C6F24D058}"/>
          </ac:grpSpMkLst>
        </pc:grpChg>
        <pc:grpChg chg="mod">
          <ac:chgData name="hui xu" userId="70b675938bab3b5e" providerId="LiveId" clId="{118552E8-43B1-4B11-9582-8C4002339A39}" dt="2020-06-12T15:52:23.158" v="988"/>
          <ac:grpSpMkLst>
            <pc:docMk/>
            <pc:sldMk cId="2968517086" sldId="450"/>
            <ac:grpSpMk id="82" creationId="{97F8F461-B055-40CA-A59C-8F89295C2AD2}"/>
          </ac:grpSpMkLst>
        </pc:grpChg>
        <pc:grpChg chg="mod">
          <ac:chgData name="hui xu" userId="70b675938bab3b5e" providerId="LiveId" clId="{118552E8-43B1-4B11-9582-8C4002339A39}" dt="2020-06-12T15:52:23.158" v="988"/>
          <ac:grpSpMkLst>
            <pc:docMk/>
            <pc:sldMk cId="2968517086" sldId="450"/>
            <ac:grpSpMk id="89" creationId="{DDD5B63C-370D-4B39-8542-5B7F23938361}"/>
          </ac:grpSpMkLst>
        </pc:grpChg>
        <pc:grpChg chg="mod">
          <ac:chgData name="hui xu" userId="70b675938bab3b5e" providerId="LiveId" clId="{118552E8-43B1-4B11-9582-8C4002339A39}" dt="2020-06-12T15:52:23.158" v="988"/>
          <ac:grpSpMkLst>
            <pc:docMk/>
            <pc:sldMk cId="2968517086" sldId="450"/>
            <ac:grpSpMk id="96" creationId="{616677FC-1031-4F1A-80DC-4E04B5A29444}"/>
          </ac:grpSpMkLst>
        </pc:grpChg>
        <pc:picChg chg="add del mod">
          <ac:chgData name="hui xu" userId="70b675938bab3b5e" providerId="LiveId" clId="{118552E8-43B1-4B11-9582-8C4002339A39}" dt="2020-06-16T14:43:33.954" v="4703"/>
          <ac:picMkLst>
            <pc:docMk/>
            <pc:sldMk cId="2968517086" sldId="450"/>
            <ac:picMk id="4" creationId="{EAE9AD9B-9287-44E0-BCFA-B8480773B191}"/>
          </ac:picMkLst>
        </pc:picChg>
        <pc:picChg chg="add del mod">
          <ac:chgData name="hui xu" userId="70b675938bab3b5e" providerId="LiveId" clId="{118552E8-43B1-4B11-9582-8C4002339A39}" dt="2020-06-16T14:44:38.860" v="4704"/>
          <ac:picMkLst>
            <pc:docMk/>
            <pc:sldMk cId="2968517086" sldId="450"/>
            <ac:picMk id="5" creationId="{14CE5011-7C0E-4DF6-A00B-DD293F5A9D40}"/>
          </ac:picMkLst>
        </pc:picChg>
        <pc:picChg chg="add del mod">
          <ac:chgData name="hui xu" userId="70b675938bab3b5e" providerId="LiveId" clId="{118552E8-43B1-4B11-9582-8C4002339A39}" dt="2020-06-12T15:43:35.789" v="832" actId="21"/>
          <ac:picMkLst>
            <pc:docMk/>
            <pc:sldMk cId="2968517086" sldId="450"/>
            <ac:picMk id="5" creationId="{B8D88B9D-FEF6-4BD4-8F01-B064ECC943ED}"/>
          </ac:picMkLst>
        </pc:picChg>
        <pc:picChg chg="add del mod">
          <ac:chgData name="hui xu" userId="70b675938bab3b5e" providerId="LiveId" clId="{118552E8-43B1-4B11-9582-8C4002339A39}" dt="2020-06-12T15:43:37.051" v="833" actId="21"/>
          <ac:picMkLst>
            <pc:docMk/>
            <pc:sldMk cId="2968517086" sldId="450"/>
            <ac:picMk id="8" creationId="{01380059-D225-4D4E-9437-D93814741513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968517086" sldId="450"/>
            <ac:picMk id="8" creationId="{0963600C-4020-4F3F-9C16-B1138BDD42DB}"/>
          </ac:picMkLst>
        </pc:picChg>
        <pc:cxnChg chg="add del mod">
          <ac:chgData name="hui xu" userId="70b675938bab3b5e" providerId="LiveId" clId="{118552E8-43B1-4B11-9582-8C4002339A39}" dt="2020-06-12T15:46:20.857" v="864" actId="21"/>
          <ac:cxnSpMkLst>
            <pc:docMk/>
            <pc:sldMk cId="2968517086" sldId="450"/>
            <ac:cxnSpMk id="11" creationId="{5BE9BC82-BD3F-46C6-BEE1-3CFF93985241}"/>
          </ac:cxnSpMkLst>
        </pc:cxnChg>
        <pc:cxnChg chg="add del mod">
          <ac:chgData name="hui xu" userId="70b675938bab3b5e" providerId="LiveId" clId="{118552E8-43B1-4B11-9582-8C4002339A39}" dt="2020-06-12T15:46:04.883" v="860" actId="478"/>
          <ac:cxnSpMkLst>
            <pc:docMk/>
            <pc:sldMk cId="2968517086" sldId="450"/>
            <ac:cxnSpMk id="30" creationId="{4AE4FFF7-EFA2-4148-9BD6-CDAF2B979694}"/>
          </ac:cxnSpMkLst>
        </pc:cxnChg>
        <pc:cxnChg chg="add del mod">
          <ac:chgData name="hui xu" userId="70b675938bab3b5e" providerId="LiveId" clId="{118552E8-43B1-4B11-9582-8C4002339A39}" dt="2020-06-12T15:46:04.883" v="860" actId="478"/>
          <ac:cxnSpMkLst>
            <pc:docMk/>
            <pc:sldMk cId="2968517086" sldId="450"/>
            <ac:cxnSpMk id="31" creationId="{ED9DDA78-98F1-4D39-9550-21C99449EFBA}"/>
          </ac:cxnSpMkLst>
        </pc:cxnChg>
        <pc:cxnChg chg="add del mod">
          <ac:chgData name="hui xu" userId="70b675938bab3b5e" providerId="LiveId" clId="{118552E8-43B1-4B11-9582-8C4002339A39}" dt="2020-06-12T15:46:04.883" v="860" actId="478"/>
          <ac:cxnSpMkLst>
            <pc:docMk/>
            <pc:sldMk cId="2968517086" sldId="450"/>
            <ac:cxnSpMk id="32" creationId="{E3708672-AA95-455B-A136-9317ECF33267}"/>
          </ac:cxnSpMkLst>
        </pc:cxnChg>
        <pc:cxnChg chg="add del mod">
          <ac:chgData name="hui xu" userId="70b675938bab3b5e" providerId="LiveId" clId="{118552E8-43B1-4B11-9582-8C4002339A39}" dt="2020-06-12T15:46:04.883" v="860" actId="478"/>
          <ac:cxnSpMkLst>
            <pc:docMk/>
            <pc:sldMk cId="2968517086" sldId="450"/>
            <ac:cxnSpMk id="33" creationId="{6E3DDB69-EE54-4926-AF44-E390CFC207A5}"/>
          </ac:cxnSpMkLst>
        </pc:cxnChg>
        <pc:cxnChg chg="add del mod">
          <ac:chgData name="hui xu" userId="70b675938bab3b5e" providerId="LiveId" clId="{118552E8-43B1-4B11-9582-8C4002339A39}" dt="2020-06-12T15:46:04.883" v="860" actId="478"/>
          <ac:cxnSpMkLst>
            <pc:docMk/>
            <pc:sldMk cId="2968517086" sldId="450"/>
            <ac:cxnSpMk id="34" creationId="{0A508809-F54C-4170-85DC-4E603F19690E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0" creationId="{1101CDE7-75F0-424D-B849-661584DD8DA1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1" creationId="{CB609883-D2F5-4D30-BD24-F8E2849BDA3D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2" creationId="{54E37A52-1742-446A-997A-2C9E33D36F54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3" creationId="{AF5E2F7A-F6E6-4C76-A5DF-133A14381E77}"/>
          </ac:cxnSpMkLst>
        </pc:cxnChg>
        <pc:cxnChg chg="add mod">
          <ac:chgData name="hui xu" userId="70b675938bab3b5e" providerId="LiveId" clId="{118552E8-43B1-4B11-9582-8C4002339A39}" dt="2020-06-13T05:29:20.668" v="2051" actId="1037"/>
          <ac:cxnSpMkLst>
            <pc:docMk/>
            <pc:sldMk cId="2968517086" sldId="450"/>
            <ac:cxnSpMk id="54" creationId="{F3163B7A-4551-4E32-86FE-3B6906ACB2B5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5" creationId="{3EF4821B-7FBE-4772-A3A1-0A8D4B9D26A3}"/>
          </ac:cxnSpMkLst>
        </pc:cxnChg>
        <pc:cxnChg chg="add mod">
          <ac:chgData name="hui xu" userId="70b675938bab3b5e" providerId="LiveId" clId="{118552E8-43B1-4B11-9582-8C4002339A39}" dt="2020-06-13T05:29:20.668" v="2051" actId="1037"/>
          <ac:cxnSpMkLst>
            <pc:docMk/>
            <pc:sldMk cId="2968517086" sldId="450"/>
            <ac:cxnSpMk id="56" creationId="{E0190F48-D8AE-4F59-A13B-C94174480597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8" creationId="{9F5FF73F-3C40-43B4-BAC7-E1C334A03A8B}"/>
          </ac:cxnSpMkLst>
        </pc:cxnChg>
        <pc:cxnChg chg="mod">
          <ac:chgData name="hui xu" userId="70b675938bab3b5e" providerId="LiveId" clId="{118552E8-43B1-4B11-9582-8C4002339A39}" dt="2020-06-12T15:52:23.158" v="988"/>
          <ac:cxnSpMkLst>
            <pc:docMk/>
            <pc:sldMk cId="2968517086" sldId="450"/>
            <ac:cxnSpMk id="83" creationId="{74476A1B-25F3-423D-B333-932BF2F441FE}"/>
          </ac:cxnSpMkLst>
        </pc:cxnChg>
        <pc:cxnChg chg="mod">
          <ac:chgData name="hui xu" userId="70b675938bab3b5e" providerId="LiveId" clId="{118552E8-43B1-4B11-9582-8C4002339A39}" dt="2020-06-12T15:52:23.158" v="988"/>
          <ac:cxnSpMkLst>
            <pc:docMk/>
            <pc:sldMk cId="2968517086" sldId="450"/>
            <ac:cxnSpMk id="84" creationId="{9FE8EBA7-3105-4F42-984D-A638D137017A}"/>
          </ac:cxnSpMkLst>
        </pc:cxnChg>
        <pc:cxnChg chg="mod">
          <ac:chgData name="hui xu" userId="70b675938bab3b5e" providerId="LiveId" clId="{118552E8-43B1-4B11-9582-8C4002339A39}" dt="2020-06-12T15:52:23.158" v="988"/>
          <ac:cxnSpMkLst>
            <pc:docMk/>
            <pc:sldMk cId="2968517086" sldId="450"/>
            <ac:cxnSpMk id="85" creationId="{B0EC87CC-4DB1-462E-B118-EB3F8E448A99}"/>
          </ac:cxnSpMkLst>
        </pc:cxnChg>
        <pc:cxnChg chg="del mod">
          <ac:chgData name="hui xu" userId="70b675938bab3b5e" providerId="LiveId" clId="{118552E8-43B1-4B11-9582-8C4002339A39}" dt="2020-06-12T15:57:01.086" v="1020" actId="21"/>
          <ac:cxnSpMkLst>
            <pc:docMk/>
            <pc:sldMk cId="2968517086" sldId="450"/>
            <ac:cxnSpMk id="86" creationId="{75422A92-F189-45D1-8D53-0FF25F210E72}"/>
          </ac:cxnSpMkLst>
        </pc:cxnChg>
        <pc:cxnChg chg="mod">
          <ac:chgData name="hui xu" userId="70b675938bab3b5e" providerId="LiveId" clId="{118552E8-43B1-4B11-9582-8C4002339A39}" dt="2020-06-12T15:54:46.662" v="1006" actId="14100"/>
          <ac:cxnSpMkLst>
            <pc:docMk/>
            <pc:sldMk cId="2968517086" sldId="450"/>
            <ac:cxnSpMk id="87" creationId="{FDD81D8D-F447-4ECD-8AD0-C9C1F323230C}"/>
          </ac:cxnSpMkLst>
        </pc:cxnChg>
        <pc:cxnChg chg="mod">
          <ac:chgData name="hui xu" userId="70b675938bab3b5e" providerId="LiveId" clId="{118552E8-43B1-4B11-9582-8C4002339A39}" dt="2020-06-12T15:52:23.158" v="988"/>
          <ac:cxnSpMkLst>
            <pc:docMk/>
            <pc:sldMk cId="2968517086" sldId="450"/>
            <ac:cxnSpMk id="88" creationId="{35642FD3-0AB9-4F4C-98D5-6624EC183581}"/>
          </ac:cxnSpMkLst>
        </pc:cxnChg>
        <pc:cxnChg chg="add mod">
          <ac:chgData name="hui xu" userId="70b675938bab3b5e" providerId="LiveId" clId="{118552E8-43B1-4B11-9582-8C4002339A39}" dt="2020-06-13T05:29:20.668" v="2051" actId="1037"/>
          <ac:cxnSpMkLst>
            <pc:docMk/>
            <pc:sldMk cId="2968517086" sldId="450"/>
            <ac:cxnSpMk id="104" creationId="{B62F0D19-280C-4181-8BF5-B0C71DFDD668}"/>
          </ac:cxnSpMkLst>
        </pc:cxnChg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2110430211" sldId="451"/>
        </pc:sldMkLst>
        <pc:spChg chg="mod">
          <ac:chgData name="hui xu" userId="70b675938bab3b5e" providerId="LiveId" clId="{118552E8-43B1-4B11-9582-8C4002339A39}" dt="2020-06-12T15:32:28.469" v="656" actId="20577"/>
          <ac:spMkLst>
            <pc:docMk/>
            <pc:sldMk cId="2110430211" sldId="451"/>
            <ac:spMk id="2" creationId="{4CE6AB3F-693B-47AA-8B94-8528C998C4C3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16" creationId="{AE4F4D1F-FC1C-42D3-A4B4-41B5987C12AC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17" creationId="{5188BB1A-321D-4F4F-9232-C17F3B76C199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18" creationId="{579A3CEE-7D6C-432E-B227-18C3FE4A3515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19" creationId="{9FAA092E-361A-4FDD-8D50-C70310F6FC38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0" creationId="{FFA38704-9A5F-4BEB-AEC9-7C760A1CA610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1" creationId="{B1515C04-E9EC-4DA5-A609-57A70D7DB812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3" creationId="{9E74189C-4988-48C4-B9B7-B69F44CBCEA8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4" creationId="{8F887929-3914-4AE9-9EEC-93AB17F1B64F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5" creationId="{A57AAA17-5E92-40B2-B0EE-015C342D6A57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6" creationId="{1640A6A8-21A9-4CED-A5AB-829382023B3D}"/>
          </ac:spMkLst>
        </pc:spChg>
        <pc:spChg chg="add mod">
          <ac:chgData name="hui xu" userId="70b675938bab3b5e" providerId="LiveId" clId="{118552E8-43B1-4B11-9582-8C4002339A39}" dt="2020-06-12T16:03:04.707" v="1076" actId="1076"/>
          <ac:spMkLst>
            <pc:docMk/>
            <pc:sldMk cId="2110430211" sldId="451"/>
            <ac:spMk id="28" creationId="{FBCA2ADE-D9AE-460F-B909-683DDE7B1BD0}"/>
          </ac:spMkLst>
        </pc:spChg>
        <pc:spChg chg="add del mod">
          <ac:chgData name="hui xu" userId="70b675938bab3b5e" providerId="LiveId" clId="{118552E8-43B1-4B11-9582-8C4002339A39}" dt="2020-06-12T16:01:20.346" v="1029" actId="21"/>
          <ac:spMkLst>
            <pc:docMk/>
            <pc:sldMk cId="2110430211" sldId="451"/>
            <ac:spMk id="29" creationId="{0F414E97-5325-477B-9757-BC4B73D138F4}"/>
          </ac:spMkLst>
        </pc:spChg>
        <pc:spChg chg="add mod">
          <ac:chgData name="hui xu" userId="70b675938bab3b5e" providerId="LiveId" clId="{118552E8-43B1-4B11-9582-8C4002339A39}" dt="2020-06-12T16:02:01.736" v="1039" actId="14100"/>
          <ac:spMkLst>
            <pc:docMk/>
            <pc:sldMk cId="2110430211" sldId="451"/>
            <ac:spMk id="30" creationId="{61091AD4-192B-4849-B3D2-74ED7857B237}"/>
          </ac:spMkLst>
        </pc:spChg>
        <pc:spChg chg="add mod">
          <ac:chgData name="hui xu" userId="70b675938bab3b5e" providerId="LiveId" clId="{118552E8-43B1-4B11-9582-8C4002339A39}" dt="2020-06-12T16:02:51.289" v="1075" actId="2711"/>
          <ac:spMkLst>
            <pc:docMk/>
            <pc:sldMk cId="2110430211" sldId="451"/>
            <ac:spMk id="31" creationId="{78B55B2D-8560-472A-9517-0CE71828762C}"/>
          </ac:spMkLst>
        </pc:spChg>
        <pc:spChg chg="add mod">
          <ac:chgData name="hui xu" userId="70b675938bab3b5e" providerId="LiveId" clId="{118552E8-43B1-4B11-9582-8C4002339A39}" dt="2020-06-12T16:26:44.315" v="1468" actId="1076"/>
          <ac:spMkLst>
            <pc:docMk/>
            <pc:sldMk cId="2110430211" sldId="451"/>
            <ac:spMk id="32" creationId="{4A5F962C-DB4C-4839-82F9-372D8793A8DB}"/>
          </ac:spMkLst>
        </pc:spChg>
        <pc:grpChg chg="add mod">
          <ac:chgData name="hui xu" userId="70b675938bab3b5e" providerId="LiveId" clId="{118552E8-43B1-4B11-9582-8C4002339A39}" dt="2020-06-12T15:57:18.557" v="1024" actId="1076"/>
          <ac:grpSpMkLst>
            <pc:docMk/>
            <pc:sldMk cId="2110430211" sldId="451"/>
            <ac:grpSpMk id="5" creationId="{0C54A555-6757-476C-A8EB-ECF213E54E25}"/>
          </ac:grpSpMkLst>
        </pc:grpChg>
        <pc:grpChg chg="mod">
          <ac:chgData name="hui xu" userId="70b675938bab3b5e" providerId="LiveId" clId="{118552E8-43B1-4B11-9582-8C4002339A39}" dt="2020-06-12T15:56:52.247" v="1018"/>
          <ac:grpSpMkLst>
            <pc:docMk/>
            <pc:sldMk cId="2110430211" sldId="451"/>
            <ac:grpSpMk id="6" creationId="{51A28EDD-7BAF-498D-8F20-57F47399516B}"/>
          </ac:grpSpMkLst>
        </pc:grpChg>
        <pc:grpChg chg="mod">
          <ac:chgData name="hui xu" userId="70b675938bab3b5e" providerId="LiveId" clId="{118552E8-43B1-4B11-9582-8C4002339A39}" dt="2020-06-12T15:56:52.247" v="1018"/>
          <ac:grpSpMkLst>
            <pc:docMk/>
            <pc:sldMk cId="2110430211" sldId="451"/>
            <ac:grpSpMk id="7" creationId="{E8ED7B75-935D-4C08-95EA-C1E1CA2B3A2A}"/>
          </ac:grpSpMkLst>
        </pc:grpChg>
        <pc:grpChg chg="mod">
          <ac:chgData name="hui xu" userId="70b675938bab3b5e" providerId="LiveId" clId="{118552E8-43B1-4B11-9582-8C4002339A39}" dt="2020-06-12T15:56:52.247" v="1018"/>
          <ac:grpSpMkLst>
            <pc:docMk/>
            <pc:sldMk cId="2110430211" sldId="451"/>
            <ac:grpSpMk id="8" creationId="{BF24A628-19DC-4EAF-8A3D-70063FE71AD9}"/>
          </ac:grpSpMkLst>
        </pc:grpChg>
        <pc:grpChg chg="mod">
          <ac:chgData name="hui xu" userId="70b675938bab3b5e" providerId="LiveId" clId="{118552E8-43B1-4B11-9582-8C4002339A39}" dt="2020-06-12T15:56:52.247" v="1018"/>
          <ac:grpSpMkLst>
            <pc:docMk/>
            <pc:sldMk cId="2110430211" sldId="451"/>
            <ac:grpSpMk id="15" creationId="{981FB027-D77B-40E8-BFA3-B60F99472F13}"/>
          </ac:grpSpMkLst>
        </pc:grpChg>
        <pc:grpChg chg="mod">
          <ac:chgData name="hui xu" userId="70b675938bab3b5e" providerId="LiveId" clId="{118552E8-43B1-4B11-9582-8C4002339A39}" dt="2020-06-12T15:56:52.247" v="1018"/>
          <ac:grpSpMkLst>
            <pc:docMk/>
            <pc:sldMk cId="2110430211" sldId="451"/>
            <ac:grpSpMk id="22" creationId="{7C218012-04F3-4851-ACD6-FFF839D8017B}"/>
          </ac:grpSpMkLst>
        </pc:grpChg>
        <pc:picChg chg="add del mod">
          <ac:chgData name="hui xu" userId="70b675938bab3b5e" providerId="LiveId" clId="{118552E8-43B1-4B11-9582-8C4002339A39}" dt="2020-06-12T15:56:41.714" v="1017" actId="21"/>
          <ac:picMkLst>
            <pc:docMk/>
            <pc:sldMk cId="2110430211" sldId="451"/>
            <ac:picMk id="4" creationId="{9B798896-FA14-4307-BDE1-F8C61DF5BA3E}"/>
          </ac:picMkLst>
        </pc:picChg>
        <pc:picChg chg="add del mod">
          <ac:chgData name="hui xu" userId="70b675938bab3b5e" providerId="LiveId" clId="{118552E8-43B1-4B11-9582-8C4002339A39}" dt="2020-06-16T14:45:35.357" v="4705"/>
          <ac:picMkLst>
            <pc:docMk/>
            <pc:sldMk cId="2110430211" sldId="451"/>
            <ac:picMk id="4" creationId="{C0B3D63D-15A2-4AC0-921D-54E8067C8DA4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110430211" sldId="451"/>
            <ac:picMk id="12" creationId="{967B9DEA-55E7-4923-BF75-9D5B90506E31}"/>
          </ac:picMkLst>
        </pc:picChg>
        <pc:cxnChg chg="mod">
          <ac:chgData name="hui xu" userId="70b675938bab3b5e" providerId="LiveId" clId="{118552E8-43B1-4B11-9582-8C4002339A39}" dt="2020-06-12T15:56:52.247" v="1018"/>
          <ac:cxnSpMkLst>
            <pc:docMk/>
            <pc:sldMk cId="2110430211" sldId="451"/>
            <ac:cxnSpMk id="9" creationId="{1AA60921-8917-4F39-A088-ADF8E599BA81}"/>
          </ac:cxnSpMkLst>
        </pc:cxnChg>
        <pc:cxnChg chg="mod">
          <ac:chgData name="hui xu" userId="70b675938bab3b5e" providerId="LiveId" clId="{118552E8-43B1-4B11-9582-8C4002339A39}" dt="2020-06-12T15:56:52.247" v="1018"/>
          <ac:cxnSpMkLst>
            <pc:docMk/>
            <pc:sldMk cId="2110430211" sldId="451"/>
            <ac:cxnSpMk id="10" creationId="{071F264A-5C1D-4FD9-A78D-1B8597C9B933}"/>
          </ac:cxnSpMkLst>
        </pc:cxnChg>
        <pc:cxnChg chg="mod">
          <ac:chgData name="hui xu" userId="70b675938bab3b5e" providerId="LiveId" clId="{118552E8-43B1-4B11-9582-8C4002339A39}" dt="2020-06-12T15:56:52.247" v="1018"/>
          <ac:cxnSpMkLst>
            <pc:docMk/>
            <pc:sldMk cId="2110430211" sldId="451"/>
            <ac:cxnSpMk id="11" creationId="{35F9AC25-6FBF-4174-800B-A397609C67A4}"/>
          </ac:cxnSpMkLst>
        </pc:cxnChg>
        <pc:cxnChg chg="del mod">
          <ac:chgData name="hui xu" userId="70b675938bab3b5e" providerId="LiveId" clId="{118552E8-43B1-4B11-9582-8C4002339A39}" dt="2020-06-12T15:57:34.020" v="1026" actId="478"/>
          <ac:cxnSpMkLst>
            <pc:docMk/>
            <pc:sldMk cId="2110430211" sldId="451"/>
            <ac:cxnSpMk id="12" creationId="{D313F90E-2004-476B-AE2C-6D5215662947}"/>
          </ac:cxnSpMkLst>
        </pc:cxnChg>
        <pc:cxnChg chg="mod">
          <ac:chgData name="hui xu" userId="70b675938bab3b5e" providerId="LiveId" clId="{118552E8-43B1-4B11-9582-8C4002339A39}" dt="2020-06-12T15:56:52.247" v="1018"/>
          <ac:cxnSpMkLst>
            <pc:docMk/>
            <pc:sldMk cId="2110430211" sldId="451"/>
            <ac:cxnSpMk id="13" creationId="{874FB49B-5492-4F1B-9F53-223F5B15DD25}"/>
          </ac:cxnSpMkLst>
        </pc:cxnChg>
        <pc:cxnChg chg="mod">
          <ac:chgData name="hui xu" userId="70b675938bab3b5e" providerId="LiveId" clId="{118552E8-43B1-4B11-9582-8C4002339A39}" dt="2020-06-12T15:56:52.247" v="1018"/>
          <ac:cxnSpMkLst>
            <pc:docMk/>
            <pc:sldMk cId="2110430211" sldId="451"/>
            <ac:cxnSpMk id="14" creationId="{77A98212-78AB-4F90-AF8B-FAE5ADEF6BC8}"/>
          </ac:cxnSpMkLst>
        </pc:cxnChg>
        <pc:cxnChg chg="add mod">
          <ac:chgData name="hui xu" userId="70b675938bab3b5e" providerId="LiveId" clId="{118552E8-43B1-4B11-9582-8C4002339A39}" dt="2020-06-12T15:57:18.557" v="1024" actId="1076"/>
          <ac:cxnSpMkLst>
            <pc:docMk/>
            <pc:sldMk cId="2110430211" sldId="451"/>
            <ac:cxnSpMk id="27" creationId="{A944240D-B8C4-4D60-8E54-BBC3C2FC741D}"/>
          </ac:cxnSpMkLst>
        </pc:cxn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306924123" sldId="452"/>
        </pc:sldMkLst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2419528920" sldId="452"/>
        </pc:sldMkLst>
        <pc:spChg chg="mod">
          <ac:chgData name="hui xu" userId="70b675938bab3b5e" providerId="LiveId" clId="{118552E8-43B1-4B11-9582-8C4002339A39}" dt="2020-06-13T03:14:10.121" v="1695" actId="20577"/>
          <ac:spMkLst>
            <pc:docMk/>
            <pc:sldMk cId="2419528920" sldId="452"/>
            <ac:spMk id="2" creationId="{4801B9D2-DB06-4A95-836F-5DD98C5A8D6D}"/>
          </ac:spMkLst>
        </pc:spChg>
        <pc:spChg chg="add mod">
          <ac:chgData name="hui xu" userId="70b675938bab3b5e" providerId="LiveId" clId="{118552E8-43B1-4B11-9582-8C4002339A39}" dt="2020-06-13T05:16:36.773" v="1886" actId="1076"/>
          <ac:spMkLst>
            <pc:docMk/>
            <pc:sldMk cId="2419528920" sldId="452"/>
            <ac:spMk id="4" creationId="{834BCC7E-2ACE-4E2A-A1EB-FD23562F1662}"/>
          </ac:spMkLst>
        </pc:spChg>
        <pc:spChg chg="add mod">
          <ac:chgData name="hui xu" userId="70b675938bab3b5e" providerId="LiveId" clId="{118552E8-43B1-4B11-9582-8C4002339A39}" dt="2020-06-13T05:16:35.049" v="1885" actId="1076"/>
          <ac:spMkLst>
            <pc:docMk/>
            <pc:sldMk cId="2419528920" sldId="452"/>
            <ac:spMk id="16" creationId="{23DC192C-8DA1-4787-A72E-DD916D32BA93}"/>
          </ac:spMkLst>
        </pc:spChg>
        <pc:spChg chg="add del mod">
          <ac:chgData name="hui xu" userId="70b675938bab3b5e" providerId="LiveId" clId="{118552E8-43B1-4B11-9582-8C4002339A39}" dt="2020-06-13T05:16:31.297" v="1884" actId="21"/>
          <ac:spMkLst>
            <pc:docMk/>
            <pc:sldMk cId="2419528920" sldId="452"/>
            <ac:spMk id="17" creationId="{430FFC4F-9B7E-40FF-B9F2-B5655446C152}"/>
          </ac:spMkLst>
        </pc:spChg>
        <pc:spChg chg="add mod">
          <ac:chgData name="hui xu" userId="70b675938bab3b5e" providerId="LiveId" clId="{118552E8-43B1-4B11-9582-8C4002339A39}" dt="2020-06-13T05:17:27.082" v="1933" actId="20577"/>
          <ac:spMkLst>
            <pc:docMk/>
            <pc:sldMk cId="2419528920" sldId="452"/>
            <ac:spMk id="18" creationId="{B908CD9B-2367-43D5-859A-90919E881AFC}"/>
          </ac:spMkLst>
        </pc:sp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5" creationId="{32E5D73C-7407-44DF-8DF4-8623B5CCD758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6" creationId="{084B4399-7313-413D-A5B0-D1BB08F0A724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7" creationId="{9D0D0B92-97CB-4E30-80D9-46DC8F814E78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8" creationId="{5160CC83-9C8B-45FF-A93B-16089CFA2339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9" creationId="{EDA011B8-933F-4663-B0A5-D8EDCCC4064D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0" creationId="{6DF80264-7C3C-4ED5-989D-10E054D43439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1" creationId="{32C5B21F-903A-4399-9C8C-9C6D7398455B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2" creationId="{6DF83CD0-9EF5-4F4D-AC1E-4D9C3149B5CA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3" creationId="{955A1BE3-7772-428F-B4E3-987BEE4C0BB9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4" creationId="{2CAC2CAA-A6E4-4745-8C01-9E26B984A1F9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5" creationId="{34B00A07-E7ED-4B3E-B910-B2CF80955E5D}"/>
          </ac:graphicFrameMkLst>
        </pc:graphicFrameChg>
        <pc:picChg chg="add del mod">
          <ac:chgData name="hui xu" userId="70b675938bab3b5e" providerId="LiveId" clId="{118552E8-43B1-4B11-9582-8C4002339A39}" dt="2020-06-16T14:34:48.653" v="4693"/>
          <ac:picMkLst>
            <pc:docMk/>
            <pc:sldMk cId="2419528920" sldId="452"/>
            <ac:picMk id="5" creationId="{B557169E-9FA5-4563-A2EA-AD3D3F5FF5B7}"/>
          </ac:picMkLst>
        </pc:picChg>
        <pc:picChg chg="add del mod">
          <ac:chgData name="hui xu" userId="70b675938bab3b5e" providerId="LiveId" clId="{118552E8-43B1-4B11-9582-8C4002339A39}" dt="2020-06-16T14:35:33.005" v="4694"/>
          <ac:picMkLst>
            <pc:docMk/>
            <pc:sldMk cId="2419528920" sldId="452"/>
            <ac:picMk id="6" creationId="{96215F78-2700-4EB3-B3FB-5F54570CCD77}"/>
          </ac:picMkLst>
        </pc:picChg>
        <pc:picChg chg="add del mod">
          <ac:chgData name="hui xu" userId="70b675938bab3b5e" providerId="LiveId" clId="{118552E8-43B1-4B11-9582-8C4002339A39}" dt="2020-06-16T14:35:43.995" v="4695"/>
          <ac:picMkLst>
            <pc:docMk/>
            <pc:sldMk cId="2419528920" sldId="452"/>
            <ac:picMk id="7" creationId="{A5F050F7-BB83-4FF5-9F16-12897DA33CDA}"/>
          </ac:picMkLst>
        </pc:picChg>
        <pc:picChg chg="add del mod">
          <ac:chgData name="hui xu" userId="70b675938bab3b5e" providerId="LiveId" clId="{118552E8-43B1-4B11-9582-8C4002339A39}" dt="2020-06-16T14:36:32.326" v="4696"/>
          <ac:picMkLst>
            <pc:docMk/>
            <pc:sldMk cId="2419528920" sldId="452"/>
            <ac:picMk id="8" creationId="{8BC451F7-EF8D-454B-BB36-46FF7AE44F04}"/>
          </ac:picMkLst>
        </pc:picChg>
        <pc:picChg chg="add del mod">
          <ac:chgData name="hui xu" userId="70b675938bab3b5e" providerId="LiveId" clId="{118552E8-43B1-4B11-9582-8C4002339A39}" dt="2020-06-16T14:38:18.484" v="4697"/>
          <ac:picMkLst>
            <pc:docMk/>
            <pc:sldMk cId="2419528920" sldId="452"/>
            <ac:picMk id="9" creationId="{1BC83788-888A-4FBC-9684-F415A321A9AB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419528920" sldId="452"/>
            <ac:picMk id="10" creationId="{327730AB-9367-4FC1-B2BF-30B1EE6DC5E8}"/>
          </ac:picMkLst>
        </pc:picChg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1948032694" sldId="453"/>
        </pc:sldMkLst>
        <pc:spChg chg="mod">
          <ac:chgData name="hui xu" userId="70b675938bab3b5e" providerId="LiveId" clId="{118552E8-43B1-4B11-9582-8C4002339A39}" dt="2020-06-13T05:13:13.178" v="1837" actId="27636"/>
          <ac:spMkLst>
            <pc:docMk/>
            <pc:sldMk cId="1948032694" sldId="453"/>
            <ac:spMk id="2" creationId="{A5D1EE09-13D1-49BC-8228-1289C0A10A01}"/>
          </ac:spMkLst>
        </pc:spChg>
        <pc:spChg chg="add mod">
          <ac:chgData name="hui xu" userId="70b675938bab3b5e" providerId="LiveId" clId="{118552E8-43B1-4B11-9582-8C4002339A39}" dt="2020-06-13T05:12:10.818" v="1812" actId="1076"/>
          <ac:spMkLst>
            <pc:docMk/>
            <pc:sldMk cId="1948032694" sldId="453"/>
            <ac:spMk id="4" creationId="{CB4DE338-A5F0-4EDF-ACF1-F9EEF8AD3376}"/>
          </ac:spMkLst>
        </pc:spChg>
        <pc:spChg chg="add mod">
          <ac:chgData name="hui xu" userId="70b675938bab3b5e" providerId="LiveId" clId="{118552E8-43B1-4B11-9582-8C4002339A39}" dt="2020-06-15T04:46:28.497" v="3187" actId="14100"/>
          <ac:spMkLst>
            <pc:docMk/>
            <pc:sldMk cId="1948032694" sldId="453"/>
            <ac:spMk id="6" creationId="{57FE1850-13BD-4F66-BAA5-AA2BE00633C5}"/>
          </ac:spMkLst>
        </pc:spChg>
        <pc:spChg chg="add mod">
          <ac:chgData name="hui xu" userId="70b675938bab3b5e" providerId="LiveId" clId="{118552E8-43B1-4B11-9582-8C4002339A39}" dt="2020-06-15T04:46:37.287" v="3189" actId="1076"/>
          <ac:spMkLst>
            <pc:docMk/>
            <pc:sldMk cId="1948032694" sldId="453"/>
            <ac:spMk id="7" creationId="{41A926FC-E4DC-48B6-8A01-A4C00745C36A}"/>
          </ac:spMkLst>
        </pc:spChg>
        <pc:spChg chg="add mod">
          <ac:chgData name="hui xu" userId="70b675938bab3b5e" providerId="LiveId" clId="{118552E8-43B1-4B11-9582-8C4002339A39}" dt="2020-06-15T04:46:51.918" v="3191" actId="1076"/>
          <ac:spMkLst>
            <pc:docMk/>
            <pc:sldMk cId="1948032694" sldId="453"/>
            <ac:spMk id="8" creationId="{0F749FA6-F65D-4B55-A80F-659B4DD679BE}"/>
          </ac:spMkLst>
        </pc:spChg>
        <pc:spChg chg="add mod">
          <ac:chgData name="hui xu" userId="70b675938bab3b5e" providerId="LiveId" clId="{118552E8-43B1-4B11-9582-8C4002339A39}" dt="2020-06-15T04:47:17.285" v="3202" actId="1035"/>
          <ac:spMkLst>
            <pc:docMk/>
            <pc:sldMk cId="1948032694" sldId="453"/>
            <ac:spMk id="9" creationId="{05D08E21-3D46-4709-8CA6-C4E3E1F24446}"/>
          </ac:spMkLst>
        </pc:spChg>
        <pc:spChg chg="add mod">
          <ac:chgData name="hui xu" userId="70b675938bab3b5e" providerId="LiveId" clId="{118552E8-43B1-4B11-9582-8C4002339A39}" dt="2020-06-15T04:47:36.263" v="3212" actId="1038"/>
          <ac:spMkLst>
            <pc:docMk/>
            <pc:sldMk cId="1948032694" sldId="453"/>
            <ac:spMk id="10" creationId="{49A2096A-BD33-4F9C-8FEF-10818D1FDA84}"/>
          </ac:spMkLst>
        </pc:spChg>
        <pc:picChg chg="add mod">
          <ac:chgData name="hui xu" userId="70b675938bab3b5e" providerId="LiveId" clId="{118552E8-43B1-4B11-9582-8C4002339A39}" dt="2020-06-13T05:12:01.782" v="1810" actId="1076"/>
          <ac:picMkLst>
            <pc:docMk/>
            <pc:sldMk cId="1948032694" sldId="453"/>
            <ac:picMk id="5" creationId="{599C3D7F-2A30-4953-BE3C-11E2045FC3C3}"/>
          </ac:picMkLst>
        </pc:picChg>
        <pc:picChg chg="add del mod">
          <ac:chgData name="hui xu" userId="70b675938bab3b5e" providerId="LiveId" clId="{118552E8-43B1-4B11-9582-8C4002339A39}" dt="2020-06-16T14:26:55.608" v="4683"/>
          <ac:picMkLst>
            <pc:docMk/>
            <pc:sldMk cId="1948032694" sldId="453"/>
            <ac:picMk id="11" creationId="{C76FC0CF-D0D5-43AE-B733-D36A9343BB53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948032694" sldId="453"/>
            <ac:picMk id="12" creationId="{9D797124-6D2E-4D75-A550-4E70709F2671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190576974" sldId="453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564354485" sldId="454"/>
        </pc:sldMkLst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1102621916" sldId="454"/>
        </pc:sldMkLst>
        <pc:spChg chg="mod">
          <ac:chgData name="hui xu" userId="70b675938bab3b5e" providerId="LiveId" clId="{118552E8-43B1-4B11-9582-8C4002339A39}" dt="2020-06-16T06:45:38.927" v="4268" actId="20577"/>
          <ac:spMkLst>
            <pc:docMk/>
            <pc:sldMk cId="1102621916" sldId="454"/>
            <ac:spMk id="2" creationId="{EE3687DF-1642-4600-B0D5-B2BCAB43D6DE}"/>
          </ac:spMkLst>
        </pc:spChg>
        <pc:spChg chg="add mod">
          <ac:chgData name="hui xu" userId="70b675938bab3b5e" providerId="LiveId" clId="{118552E8-43B1-4B11-9582-8C4002339A39}" dt="2020-06-16T06:56:42.471" v="4325" actId="14100"/>
          <ac:spMkLst>
            <pc:docMk/>
            <pc:sldMk cId="1102621916" sldId="454"/>
            <ac:spMk id="4" creationId="{561747F2-A003-4453-85EA-62144F0E920E}"/>
          </ac:spMkLst>
        </pc:spChg>
        <pc:spChg chg="add mod">
          <ac:chgData name="hui xu" userId="70b675938bab3b5e" providerId="LiveId" clId="{118552E8-43B1-4B11-9582-8C4002339A39}" dt="2020-06-16T06:56:38.635" v="4324" actId="1076"/>
          <ac:spMkLst>
            <pc:docMk/>
            <pc:sldMk cId="1102621916" sldId="454"/>
            <ac:spMk id="5" creationId="{3222BE79-E8EA-447C-A18B-E55CB0ADD3CB}"/>
          </ac:spMkLst>
        </pc:spChg>
        <pc:spChg chg="add mod">
          <ac:chgData name="hui xu" userId="70b675938bab3b5e" providerId="LiveId" clId="{118552E8-43B1-4B11-9582-8C4002339A39}" dt="2020-06-16T06:56:38.635" v="4324" actId="1076"/>
          <ac:spMkLst>
            <pc:docMk/>
            <pc:sldMk cId="1102621916" sldId="454"/>
            <ac:spMk id="6" creationId="{C5D93239-C27C-4024-8ADB-FD61FA8ED554}"/>
          </ac:spMkLst>
        </pc:spChg>
        <pc:spChg chg="add mod">
          <ac:chgData name="hui xu" userId="70b675938bab3b5e" providerId="LiveId" clId="{118552E8-43B1-4B11-9582-8C4002339A39}" dt="2020-06-16T06:56:38.635" v="4324" actId="1076"/>
          <ac:spMkLst>
            <pc:docMk/>
            <pc:sldMk cId="1102621916" sldId="454"/>
            <ac:spMk id="7" creationId="{F435F99D-9C28-4A1C-8DE7-EE877F656EA7}"/>
          </ac:spMkLst>
        </pc:spChg>
        <pc:spChg chg="add del mod">
          <ac:chgData name="hui xu" userId="70b675938bab3b5e" providerId="LiveId" clId="{118552E8-43B1-4B11-9582-8C4002339A39}" dt="2020-06-16T06:36:04.794" v="4139"/>
          <ac:spMkLst>
            <pc:docMk/>
            <pc:sldMk cId="1102621916" sldId="454"/>
            <ac:spMk id="8" creationId="{4F51C181-EFFC-4993-BA10-975A4A593332}"/>
          </ac:spMkLst>
        </pc:spChg>
        <pc:spChg chg="add mod">
          <ac:chgData name="hui xu" userId="70b675938bab3b5e" providerId="LiveId" clId="{118552E8-43B1-4B11-9582-8C4002339A39}" dt="2020-06-16T06:56:38.635" v="4324" actId="1076"/>
          <ac:spMkLst>
            <pc:docMk/>
            <pc:sldMk cId="1102621916" sldId="454"/>
            <ac:spMk id="9" creationId="{737FB04C-561C-406C-AD1F-5E4EE01E19D8}"/>
          </ac:spMkLst>
        </pc:spChg>
        <pc:spChg chg="add mod">
          <ac:chgData name="hui xu" userId="70b675938bab3b5e" providerId="LiveId" clId="{118552E8-43B1-4B11-9582-8C4002339A39}" dt="2020-06-16T06:56:38.635" v="4324" actId="1076"/>
          <ac:spMkLst>
            <pc:docMk/>
            <pc:sldMk cId="1102621916" sldId="454"/>
            <ac:spMk id="10" creationId="{E7FCFBD6-2639-4691-9161-77B6EEFD87B1}"/>
          </ac:spMkLst>
        </pc:sp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102621916" sldId="454"/>
            <ac:picMk id="11" creationId="{3F701B0F-68B3-4114-A704-EB5B88CADF57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31030238" sldId="455"/>
        </pc:sldMkLst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1211765721" sldId="455"/>
        </pc:sldMkLst>
        <pc:spChg chg="mod">
          <ac:chgData name="hui xu" userId="70b675938bab3b5e" providerId="LiveId" clId="{118552E8-43B1-4B11-9582-8C4002339A39}" dt="2020-06-14T13:38:16.301" v="2167"/>
          <ac:spMkLst>
            <pc:docMk/>
            <pc:sldMk cId="1211765721" sldId="455"/>
            <ac:spMk id="2" creationId="{1CF0AC0E-B647-461B-9013-B569AF690DBF}"/>
          </ac:spMkLst>
        </pc:spChg>
        <pc:spChg chg="mod">
          <ac:chgData name="hui xu" userId="70b675938bab3b5e" providerId="LiveId" clId="{118552E8-43B1-4B11-9582-8C4002339A39}" dt="2020-06-14T13:37:46.038" v="2162" actId="20577"/>
          <ac:spMkLst>
            <pc:docMk/>
            <pc:sldMk cId="1211765721" sldId="455"/>
            <ac:spMk id="3" creationId="{D8822FC7-F972-4834-8550-347F0F854AF7}"/>
          </ac:spMkLst>
        </pc:spChg>
        <pc:spChg chg="mod">
          <ac:chgData name="hui xu" userId="70b675938bab3b5e" providerId="LiveId" clId="{118552E8-43B1-4B11-9582-8C4002339A39}" dt="2020-06-16T06:22:55.673" v="4113" actId="1076"/>
          <ac:spMkLst>
            <pc:docMk/>
            <pc:sldMk cId="1211765721" sldId="455"/>
            <ac:spMk id="6" creationId="{4B67972F-7ADD-4A84-B8F9-C7BAA288D79A}"/>
          </ac:spMkLst>
        </pc:spChg>
        <pc:spChg chg="mod">
          <ac:chgData name="hui xu" userId="70b675938bab3b5e" providerId="LiveId" clId="{118552E8-43B1-4B11-9582-8C4002339A39}" dt="2020-06-14T13:37:48.259" v="2163" actId="20577"/>
          <ac:spMkLst>
            <pc:docMk/>
            <pc:sldMk cId="1211765721" sldId="455"/>
            <ac:spMk id="9" creationId="{9CB4E64F-BD10-4CEF-BCF9-CE6ECE8E6CA3}"/>
          </ac:spMkLst>
        </pc:spChg>
        <pc:spChg chg="mod">
          <ac:chgData name="hui xu" userId="70b675938bab3b5e" providerId="LiveId" clId="{118552E8-43B1-4B11-9582-8C4002339A39}" dt="2020-06-14T13:38:08.242" v="2166" actId="113"/>
          <ac:spMkLst>
            <pc:docMk/>
            <pc:sldMk cId="1211765721" sldId="455"/>
            <ac:spMk id="11" creationId="{18A9C24F-B851-4A13-B8AD-27EC36249C83}"/>
          </ac:spMkLst>
        </pc:sp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211765721" sldId="455"/>
            <ac:picMk id="5" creationId="{A8D88E10-795B-4A71-8982-F8BBF433780F}"/>
          </ac:picMkLst>
        </pc:picChg>
      </pc:sldChg>
      <pc:sldChg chg="new del">
        <pc:chgData name="hui xu" userId="70b675938bab3b5e" providerId="LiveId" clId="{118552E8-43B1-4B11-9582-8C4002339A39}" dt="2020-06-14T14:00:35.063" v="2245" actId="2696"/>
        <pc:sldMkLst>
          <pc:docMk/>
          <pc:sldMk cId="499962992" sldId="456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805691680" sldId="456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896614603" sldId="457"/>
        </pc:sldMkLst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1081759394" sldId="457"/>
        </pc:sldMkLst>
        <pc:spChg chg="mod">
          <ac:chgData name="hui xu" userId="70b675938bab3b5e" providerId="LiveId" clId="{118552E8-43B1-4B11-9582-8C4002339A39}" dt="2020-06-16T00:52:49.991" v="3351" actId="21"/>
          <ac:spMkLst>
            <pc:docMk/>
            <pc:sldMk cId="1081759394" sldId="457"/>
            <ac:spMk id="3" creationId="{C1EF3C3A-E777-7E41-8451-95B0BDA30AC1}"/>
          </ac:spMkLst>
        </pc:spChg>
        <pc:spChg chg="del mod">
          <ac:chgData name="hui xu" userId="70b675938bab3b5e" providerId="LiveId" clId="{118552E8-43B1-4B11-9582-8C4002339A39}" dt="2020-06-16T00:53:02.581" v="3354" actId="21"/>
          <ac:spMkLst>
            <pc:docMk/>
            <pc:sldMk cId="1081759394" sldId="457"/>
            <ac:spMk id="4" creationId="{1045BD83-32F3-6B40-9333-1B4F42147584}"/>
          </ac:spMkLst>
        </pc:spChg>
        <pc:spChg chg="del mod">
          <ac:chgData name="hui xu" userId="70b675938bab3b5e" providerId="LiveId" clId="{118552E8-43B1-4B11-9582-8C4002339A39}" dt="2020-06-16T00:53:02.581" v="3354" actId="21"/>
          <ac:spMkLst>
            <pc:docMk/>
            <pc:sldMk cId="1081759394" sldId="457"/>
            <ac:spMk id="5" creationId="{2ECB31C1-B2AF-FE4A-825F-E3499896337E}"/>
          </ac:spMkLst>
        </pc:spChg>
        <pc:spChg chg="mod">
          <ac:chgData name="hui xu" userId="70b675938bab3b5e" providerId="LiveId" clId="{118552E8-43B1-4B11-9582-8C4002339A39}" dt="2020-06-16T01:22:49.892" v="3392" actId="1076"/>
          <ac:spMkLst>
            <pc:docMk/>
            <pc:sldMk cId="1081759394" sldId="457"/>
            <ac:spMk id="9" creationId="{1747AF2A-B447-CB4C-8C48-92302787DF75}"/>
          </ac:spMkLst>
        </pc:spChg>
        <pc:spChg chg="add mod">
          <ac:chgData name="hui xu" userId="70b675938bab3b5e" providerId="LiveId" clId="{118552E8-43B1-4B11-9582-8C4002339A39}" dt="2020-06-16T01:22:58.392" v="3394" actId="1076"/>
          <ac:spMkLst>
            <pc:docMk/>
            <pc:sldMk cId="1081759394" sldId="457"/>
            <ac:spMk id="11" creationId="{037089DC-0FBA-4AE0-B6F5-5B4D52EDDE5A}"/>
          </ac:spMkLst>
        </pc:spChg>
        <pc:spChg chg="add mod">
          <ac:chgData name="hui xu" userId="70b675938bab3b5e" providerId="LiveId" clId="{118552E8-43B1-4B11-9582-8C4002339A39}" dt="2020-06-16T01:22:59.330" v="3396" actId="1076"/>
          <ac:spMkLst>
            <pc:docMk/>
            <pc:sldMk cId="1081759394" sldId="457"/>
            <ac:spMk id="12" creationId="{CB729582-E7A8-4910-9FCE-6CA1DFC1C8DF}"/>
          </ac:spMkLst>
        </pc:spChg>
        <pc:picChg chg="add del mod">
          <ac:chgData name="hui xu" userId="70b675938bab3b5e" providerId="LiveId" clId="{118552E8-43B1-4B11-9582-8C4002339A39}" dt="2020-06-16T01:22:49.441" v="3391"/>
          <ac:picMkLst>
            <pc:docMk/>
            <pc:sldMk cId="1081759394" sldId="457"/>
            <ac:picMk id="6" creationId="{7A014B06-BFCA-4308-A9F6-650F7384EC4B}"/>
          </ac:picMkLst>
        </pc:picChg>
        <pc:picChg chg="mod">
          <ac:chgData name="hui xu" userId="70b675938bab3b5e" providerId="LiveId" clId="{118552E8-43B1-4B11-9582-8C4002339A39}" dt="2020-06-16T01:23:00.475" v="3398" actId="14100"/>
          <ac:picMkLst>
            <pc:docMk/>
            <pc:sldMk cId="1081759394" sldId="457"/>
            <ac:picMk id="8" creationId="{61E9750D-7242-7C4C-AB50-1CC4AC2C2B26}"/>
          </ac:picMkLst>
        </pc:picChg>
        <pc:picChg chg="add del mod">
          <ac:chgData name="hui xu" userId="70b675938bab3b5e" providerId="LiveId" clId="{118552E8-43B1-4B11-9582-8C4002339A39}" dt="2020-06-16T14:38:27.727" v="4698"/>
          <ac:picMkLst>
            <pc:docMk/>
            <pc:sldMk cId="1081759394" sldId="457"/>
            <ac:picMk id="14" creationId="{53F46332-C154-4F23-A104-7C3D6E07393C}"/>
          </ac:picMkLst>
        </pc:picChg>
        <pc:picChg chg="add del mod">
          <ac:chgData name="hui xu" userId="70b675938bab3b5e" providerId="LiveId" clId="{118552E8-43B1-4B11-9582-8C4002339A39}" dt="2020-06-16T14:39:29.813" v="4699"/>
          <ac:picMkLst>
            <pc:docMk/>
            <pc:sldMk cId="1081759394" sldId="457"/>
            <ac:picMk id="15" creationId="{54DBD43D-4F1D-4D38-8AF4-A91C993345BD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081759394" sldId="457"/>
            <ac:picMk id="16" creationId="{F055BDBF-B6E0-4466-B29A-70CB56DDD7AA}"/>
          </ac:picMkLst>
        </pc:picChg>
        <pc:cxnChg chg="del mod">
          <ac:chgData name="hui xu" userId="70b675938bab3b5e" providerId="LiveId" clId="{118552E8-43B1-4B11-9582-8C4002339A39}" dt="2020-06-16T00:53:02.581" v="3354" actId="21"/>
          <ac:cxnSpMkLst>
            <pc:docMk/>
            <pc:sldMk cId="1081759394" sldId="457"/>
            <ac:cxnSpMk id="7" creationId="{4376669F-B073-C441-A5CA-A09A853509CF}"/>
          </ac:cxnSpMkLst>
        </pc:cxnChg>
      </pc:sldChg>
      <pc:sldChg chg="add del">
        <pc:chgData name="hui xu" userId="70b675938bab3b5e" providerId="LiveId" clId="{118552E8-43B1-4B11-9582-8C4002339A39}" dt="2020-06-14T13:54:44.701" v="2219" actId="2696"/>
        <pc:sldMkLst>
          <pc:docMk/>
          <pc:sldMk cId="2692665520" sldId="457"/>
        </pc:sldMkLst>
      </pc:sldChg>
      <pc:sldChg chg="addSp modSp new del mod">
        <pc:chgData name="hui xu" userId="70b675938bab3b5e" providerId="LiveId" clId="{118552E8-43B1-4B11-9582-8C4002339A39}" dt="2020-06-14T14:03:05.884" v="2265" actId="2696"/>
        <pc:sldMkLst>
          <pc:docMk/>
          <pc:sldMk cId="775125734" sldId="458"/>
        </pc:sldMkLst>
        <pc:spChg chg="mod">
          <ac:chgData name="hui xu" userId="70b675938bab3b5e" providerId="LiveId" clId="{118552E8-43B1-4B11-9582-8C4002339A39}" dt="2020-06-14T14:03:01.217" v="2264" actId="20577"/>
          <ac:spMkLst>
            <pc:docMk/>
            <pc:sldMk cId="775125734" sldId="458"/>
            <ac:spMk id="2" creationId="{539C83DF-2AF8-4EF7-9821-456CCD0BA7EF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4" creationId="{9EC138E4-73C4-48A9-BE7C-C335E0C456E6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6" creationId="{FACC8538-6219-42C6-BC4B-12E1FFC2A4E3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7" creationId="{65483681-364F-4852-821B-B9CFE4B6CFD5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8" creationId="{674EA13F-D6B6-459F-964D-FFAE8E6520B3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9" creationId="{F7033155-7185-4574-BBF3-CDE6944AD2BE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0" creationId="{CE35D588-DE15-45C6-8CA8-0E2522FEEE94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1" creationId="{CE9167E4-EBF8-4105-8D23-723FE72E9C13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2" creationId="{1471F1BE-F93E-4164-BF5A-3214B34AF66D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3" creationId="{D1820198-AC7F-4886-8344-6B53707E7C5F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4" creationId="{24769E77-D35C-4B58-BFA0-AC5EBD274E05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5" creationId="{1B98697A-C95C-40F4-BFA9-1248CAB9E14B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6" creationId="{286B0BDA-0270-4796-BB80-CD966389BE58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7" creationId="{94905E44-033B-431C-87F0-BBFFE49316C7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8" creationId="{D472E527-355B-4B9E-B843-F8DA3539DA6C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9" creationId="{26C775E0-8CF5-4048-8200-69E809E33844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0" creationId="{E321F012-DAF3-4CFC-B3E1-9C8D577C6BEE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1" creationId="{38984051-68F7-4D13-B089-FBF568DA2A28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2" creationId="{6CC52D76-4DDC-4637-8443-530D28D4C1C1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3" creationId="{60A95F10-999F-48EC-9097-C0ABE85701A7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4" creationId="{EE66B380-A8F1-4973-A21D-ED3232EE2DFC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5" creationId="{39CEC0FE-477A-4724-A6B1-601BA6E1FDF3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6" creationId="{6BB0DFFB-A275-4235-ACAA-83578E3F8414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7" creationId="{DDC22CE5-BCE7-4922-8C61-E4852CCC92B9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8" creationId="{FD5AF68E-1EA2-4264-A3F6-FBFC53377E96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9" creationId="{ED8A9A1D-8AC6-47DC-8407-0923D228DBC5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0" creationId="{7005F627-378D-4452-B1BC-4DB80CAA8A9F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1" creationId="{5F34EB7B-AC1B-4296-BEFD-BC236FB228FD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2" creationId="{0367027C-121C-4563-8C16-7D35DB57BB8D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3" creationId="{E6C5F8BD-ECD7-40CA-B76E-A26B72056E40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4" creationId="{D65C66EA-6641-4399-A36F-EE1AECC96257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5" creationId="{F8A28101-4E6C-4042-A140-19EBB2F23C93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6" creationId="{1EF07330-3437-49A6-AC85-582542F2459F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7" creationId="{0F18BB2B-5177-4225-994D-16A6B9E01838}"/>
          </ac:spMkLst>
        </pc:spChg>
        <pc:cxnChg chg="add mod">
          <ac:chgData name="hui xu" userId="70b675938bab3b5e" providerId="LiveId" clId="{118552E8-43B1-4B11-9582-8C4002339A39}" dt="2020-06-14T14:02:55.085" v="2248" actId="1076"/>
          <ac:cxnSpMkLst>
            <pc:docMk/>
            <pc:sldMk cId="775125734" sldId="458"/>
            <ac:cxnSpMk id="5" creationId="{350FE821-2916-4FC7-9FC9-FB8E29F76630}"/>
          </ac:cxnSpMkLst>
        </pc:cxnChg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2463072726" sldId="458"/>
        </pc:sldMkLst>
        <pc:spChg chg="mod">
          <ac:chgData name="hui xu" userId="70b675938bab3b5e" providerId="LiveId" clId="{118552E8-43B1-4B11-9582-8C4002339A39}" dt="2020-06-14T14:03:52.373" v="2298" actId="20577"/>
          <ac:spMkLst>
            <pc:docMk/>
            <pc:sldMk cId="2463072726" sldId="458"/>
            <ac:spMk id="2" creationId="{539C83DF-2AF8-4EF7-9821-456CCD0BA7EF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4" creationId="{9EC138E4-73C4-48A9-BE7C-C335E0C456E6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6" creationId="{FACC8538-6219-42C6-BC4B-12E1FFC2A4E3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7" creationId="{65483681-364F-4852-821B-B9CFE4B6CFD5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8" creationId="{674EA13F-D6B6-459F-964D-FFAE8E6520B3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9" creationId="{F7033155-7185-4574-BBF3-CDE6944AD2BE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0" creationId="{CE35D588-DE15-45C6-8CA8-0E2522FEEE94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1" creationId="{CE9167E4-EBF8-4105-8D23-723FE72E9C13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2" creationId="{1471F1BE-F93E-4164-BF5A-3214B34AF66D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3" creationId="{D1820198-AC7F-4886-8344-6B53707E7C5F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4" creationId="{24769E77-D35C-4B58-BFA0-AC5EBD274E05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5" creationId="{1B98697A-C95C-40F4-BFA9-1248CAB9E14B}"/>
          </ac:spMkLst>
        </pc:spChg>
        <pc:spChg chg="mod">
          <ac:chgData name="hui xu" userId="70b675938bab3b5e" providerId="LiveId" clId="{118552E8-43B1-4B11-9582-8C4002339A39}" dt="2020-06-16T05:07:20.754" v="4082" actId="2711"/>
          <ac:spMkLst>
            <pc:docMk/>
            <pc:sldMk cId="2463072726" sldId="458"/>
            <ac:spMk id="16" creationId="{286B0BDA-0270-4796-BB80-CD966389BE58}"/>
          </ac:spMkLst>
        </pc:spChg>
        <pc:spChg chg="mod">
          <ac:chgData name="hui xu" userId="70b675938bab3b5e" providerId="LiveId" clId="{118552E8-43B1-4B11-9582-8C4002339A39}" dt="2020-06-16T05:07:20.754" v="4082" actId="2711"/>
          <ac:spMkLst>
            <pc:docMk/>
            <pc:sldMk cId="2463072726" sldId="458"/>
            <ac:spMk id="17" creationId="{94905E44-033B-431C-87F0-BBFFE49316C7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8" creationId="{D472E527-355B-4B9E-B843-F8DA3539DA6C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9" creationId="{26C775E0-8CF5-4048-8200-69E809E33844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0" creationId="{E321F012-DAF3-4CFC-B3E1-9C8D577C6BEE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1" creationId="{38984051-68F7-4D13-B089-FBF568DA2A28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2" creationId="{6CC52D76-4DDC-4637-8443-530D28D4C1C1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3" creationId="{60A95F10-999F-48EC-9097-C0ABE85701A7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4" creationId="{EE66B380-A8F1-4973-A21D-ED3232EE2DFC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5" creationId="{39CEC0FE-477A-4724-A6B1-601BA6E1FDF3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6" creationId="{6BB0DFFB-A275-4235-ACAA-83578E3F8414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7" creationId="{DDC22CE5-BCE7-4922-8C61-E4852CCC92B9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8" creationId="{FD5AF68E-1EA2-4264-A3F6-FBFC53377E96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9" creationId="{ED8A9A1D-8AC6-47DC-8407-0923D228DBC5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0" creationId="{7005F627-378D-4452-B1BC-4DB80CAA8A9F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1" creationId="{5F34EB7B-AC1B-4296-BEFD-BC236FB228FD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2" creationId="{0367027C-121C-4563-8C16-7D35DB57BB8D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3" creationId="{E6C5F8BD-ECD7-40CA-B76E-A26B72056E40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4" creationId="{D65C66EA-6641-4399-A36F-EE1AECC96257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5" creationId="{F8A28101-4E6C-4042-A140-19EBB2F23C93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6" creationId="{1EF07330-3437-49A6-AC85-582542F2459F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7" creationId="{0F18BB2B-5177-4225-994D-16A6B9E01838}"/>
          </ac:spMkLst>
        </pc:spChg>
        <pc:grpChg chg="add mod">
          <ac:chgData name="hui xu" userId="70b675938bab3b5e" providerId="LiveId" clId="{118552E8-43B1-4B11-9582-8C4002339A39}" dt="2020-06-14T14:04:06.258" v="2299" actId="164"/>
          <ac:grpSpMkLst>
            <pc:docMk/>
            <pc:sldMk cId="2463072726" sldId="458"/>
            <ac:grpSpMk id="38" creationId="{1E34726F-7E7A-4022-A4AE-87E7CE5DDB25}"/>
          </ac:grpSpMkLst>
        </pc:grpChg>
        <pc:picChg chg="add del mod">
          <ac:chgData name="hui xu" userId="70b675938bab3b5e" providerId="LiveId" clId="{118552E8-43B1-4B11-9582-8C4002339A39}" dt="2020-06-16T14:59:31.025" v="4715"/>
          <ac:picMkLst>
            <pc:docMk/>
            <pc:sldMk cId="2463072726" sldId="458"/>
            <ac:picMk id="39" creationId="{BB08C7D4-81BD-43F3-93C1-8F2DAB9EA959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463072726" sldId="458"/>
            <ac:picMk id="40" creationId="{97D34A19-F969-4D06-8863-062C3A8E382D}"/>
          </ac:picMkLst>
        </pc:picChg>
        <pc:cxnChg chg="mod">
          <ac:chgData name="hui xu" userId="70b675938bab3b5e" providerId="LiveId" clId="{118552E8-43B1-4B11-9582-8C4002339A39}" dt="2020-06-14T14:04:06.258" v="2299" actId="164"/>
          <ac:cxnSpMkLst>
            <pc:docMk/>
            <pc:sldMk cId="2463072726" sldId="458"/>
            <ac:cxnSpMk id="5" creationId="{350FE821-2916-4FC7-9FC9-FB8E29F76630}"/>
          </ac:cxnSpMkLst>
        </pc:cxn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617265279" sldId="458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1174635435" sldId="459"/>
        </pc:sldMkLst>
      </pc:sldChg>
      <pc:sldChg chg="addSp modSp new del mod">
        <pc:chgData name="hui xu" userId="70b675938bab3b5e" providerId="LiveId" clId="{118552E8-43B1-4B11-9582-8C4002339A39}" dt="2020-06-16T11:17:35.216" v="4672" actId="47"/>
        <pc:sldMkLst>
          <pc:docMk/>
          <pc:sldMk cId="3252899594" sldId="459"/>
        </pc:sldMkLst>
        <pc:spChg chg="mod">
          <ac:chgData name="hui xu" userId="70b675938bab3b5e" providerId="LiveId" clId="{118552E8-43B1-4B11-9582-8C4002339A39}" dt="2020-06-14T14:12:51.909" v="2487" actId="27636"/>
          <ac:spMkLst>
            <pc:docMk/>
            <pc:sldMk cId="3252899594" sldId="459"/>
            <ac:spMk id="2" creationId="{B23343E5-4073-43A3-B0A4-582ED3B4E166}"/>
          </ac:spMkLst>
        </pc:spChg>
        <pc:spChg chg="add mod">
          <ac:chgData name="hui xu" userId="70b675938bab3b5e" providerId="LiveId" clId="{118552E8-43B1-4B11-9582-8C4002339A39}" dt="2020-06-14T14:12:45.440" v="2485" actId="27636"/>
          <ac:spMkLst>
            <pc:docMk/>
            <pc:sldMk cId="3252899594" sldId="459"/>
            <ac:spMk id="5" creationId="{82EDDB2A-1ED6-4EFC-8CB1-9A46B6166848}"/>
          </ac:spMkLst>
        </pc:spChg>
        <pc:picChg chg="add mod">
          <ac:chgData name="hui xu" userId="70b675938bab3b5e" providerId="LiveId" clId="{118552E8-43B1-4B11-9582-8C4002339A39}" dt="2020-06-14T14:12:58.028" v="2489" actId="1076"/>
          <ac:picMkLst>
            <pc:docMk/>
            <pc:sldMk cId="3252899594" sldId="459"/>
            <ac:picMk id="4" creationId="{669E2687-26CC-419A-84AB-8252AB362B60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343074563" sldId="460"/>
        </pc:sldMkLst>
      </pc:sldChg>
      <pc:sldChg chg="addSp modSp new mod modTransition">
        <pc:chgData name="hui xu" userId="70b675938bab3b5e" providerId="LiveId" clId="{118552E8-43B1-4B11-9582-8C4002339A39}" dt="2020-06-16T15:01:16.786" v="4716"/>
        <pc:sldMkLst>
          <pc:docMk/>
          <pc:sldMk cId="3673754686" sldId="460"/>
        </pc:sldMkLst>
        <pc:spChg chg="mod">
          <ac:chgData name="hui xu" userId="70b675938bab3b5e" providerId="LiveId" clId="{118552E8-43B1-4B11-9582-8C4002339A39}" dt="2020-06-14T14:10:49.615" v="2382"/>
          <ac:spMkLst>
            <pc:docMk/>
            <pc:sldMk cId="3673754686" sldId="460"/>
            <ac:spMk id="2" creationId="{496B8019-0B11-4D92-AD72-1C1CD536EBC4}"/>
          </ac:spMkLst>
        </pc:spChg>
        <pc:spChg chg="mod">
          <ac:chgData name="hui xu" userId="70b675938bab3b5e" providerId="LiveId" clId="{118552E8-43B1-4B11-9582-8C4002339A39}" dt="2020-06-14T14:10:49.615" v="2382"/>
          <ac:spMkLst>
            <pc:docMk/>
            <pc:sldMk cId="3673754686" sldId="460"/>
            <ac:spMk id="3" creationId="{FBD04AC8-849A-42BB-BE4D-AB5BA1786988}"/>
          </ac:spMkLst>
        </pc:spChg>
        <pc:spChg chg="add mod">
          <ac:chgData name="hui xu" userId="70b675938bab3b5e" providerId="LiveId" clId="{118552E8-43B1-4B11-9582-8C4002339A39}" dt="2020-06-14T14:12:09.924" v="2473" actId="1076"/>
          <ac:spMkLst>
            <pc:docMk/>
            <pc:sldMk cId="3673754686" sldId="460"/>
            <ac:spMk id="5" creationId="{D8A86054-AE7F-4374-BBE9-7CC463426242}"/>
          </ac:spMkLst>
        </pc:spChg>
        <pc:picChg chg="add mod">
          <ac:chgData name="hui xu" userId="70b675938bab3b5e" providerId="LiveId" clId="{118552E8-43B1-4B11-9582-8C4002339A39}" dt="2020-06-16T11:16:30.785" v="4671" actId="1036"/>
          <ac:picMkLst>
            <pc:docMk/>
            <pc:sldMk cId="3673754686" sldId="460"/>
            <ac:picMk id="4" creationId="{78DD17E9-4AAC-4EF2-8613-0EB48A145E4C}"/>
          </ac:picMkLst>
        </pc:picChg>
      </pc:sldChg>
      <pc:sldChg chg="addSp modSp new mod modTransition">
        <pc:chgData name="hui xu" userId="70b675938bab3b5e" providerId="LiveId" clId="{118552E8-43B1-4B11-9582-8C4002339A39}" dt="2020-06-16T15:01:16.786" v="4716"/>
        <pc:sldMkLst>
          <pc:docMk/>
          <pc:sldMk cId="1752037139" sldId="461"/>
        </pc:sldMkLst>
        <pc:spChg chg="mod">
          <ac:chgData name="hui xu" userId="70b675938bab3b5e" providerId="LiveId" clId="{118552E8-43B1-4B11-9582-8C4002339A39}" dt="2020-06-14T14:32:27.752" v="2672"/>
          <ac:spMkLst>
            <pc:docMk/>
            <pc:sldMk cId="1752037139" sldId="461"/>
            <ac:spMk id="2" creationId="{1C5E1DA1-0C2B-4FF8-8F08-62BFB856D237}"/>
          </ac:spMkLst>
        </pc:spChg>
        <pc:spChg chg="mod">
          <ac:chgData name="hui xu" userId="70b675938bab3b5e" providerId="LiveId" clId="{118552E8-43B1-4B11-9582-8C4002339A39}" dt="2020-06-14T14:32:27.752" v="2672"/>
          <ac:spMkLst>
            <pc:docMk/>
            <pc:sldMk cId="1752037139" sldId="461"/>
            <ac:spMk id="3" creationId="{37F6D5BB-CBD6-4B06-BF51-3FE8884A0AC4}"/>
          </ac:spMkLst>
        </pc:spChg>
        <pc:spChg chg="add mod">
          <ac:chgData name="hui xu" userId="70b675938bab3b5e" providerId="LiveId" clId="{118552E8-43B1-4B11-9582-8C4002339A39}" dt="2020-06-16T11:23:12.206" v="4678"/>
          <ac:spMkLst>
            <pc:docMk/>
            <pc:sldMk cId="1752037139" sldId="461"/>
            <ac:spMk id="4" creationId="{192F5F91-B071-41EE-846F-D57BAB37C1F1}"/>
          </ac:spMkLst>
        </pc:sp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440934525" sldId="461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1119151266" sldId="462"/>
        </pc:sldMkLst>
      </pc:sldChg>
      <pc:sldChg chg="addSp modSp new mod ord modTransition">
        <pc:chgData name="hui xu" userId="70b675938bab3b5e" providerId="LiveId" clId="{118552E8-43B1-4B11-9582-8C4002339A39}" dt="2020-06-16T15:01:16.786" v="4716"/>
        <pc:sldMkLst>
          <pc:docMk/>
          <pc:sldMk cId="1198544266" sldId="462"/>
        </pc:sldMkLst>
        <pc:spChg chg="mod">
          <ac:chgData name="hui xu" userId="70b675938bab3b5e" providerId="LiveId" clId="{118552E8-43B1-4B11-9582-8C4002339A39}" dt="2020-06-14T14:24:53.937" v="2591" actId="20577"/>
          <ac:spMkLst>
            <pc:docMk/>
            <pc:sldMk cId="1198544266" sldId="462"/>
            <ac:spMk id="2" creationId="{C8BBFCBB-6A7C-4602-9562-92F4A38F37DB}"/>
          </ac:spMkLst>
        </pc:spChg>
        <pc:spChg chg="add mod">
          <ac:chgData name="hui xu" userId="70b675938bab3b5e" providerId="LiveId" clId="{118552E8-43B1-4B11-9582-8C4002339A39}" dt="2020-06-14T14:19:46.546" v="2552" actId="1076"/>
          <ac:spMkLst>
            <pc:docMk/>
            <pc:sldMk cId="1198544266" sldId="462"/>
            <ac:spMk id="4" creationId="{AE37FCA6-A513-4969-9210-8E46ACCCBEDB}"/>
          </ac:spMkLst>
        </pc:spChg>
        <pc:picChg chg="add mod">
          <ac:chgData name="hui xu" userId="70b675938bab3b5e" providerId="LiveId" clId="{118552E8-43B1-4B11-9582-8C4002339A39}" dt="2020-06-14T14:24:20.246" v="2555" actId="1076"/>
          <ac:picMkLst>
            <pc:docMk/>
            <pc:sldMk cId="1198544266" sldId="462"/>
            <ac:picMk id="5" creationId="{41CE78C1-E15F-4D5C-A042-95B659AC1837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727762637" sldId="463"/>
        </pc:sldMkLst>
      </pc:sldChg>
      <pc:sldChg chg="addSp delSp modSp add mod modTransition">
        <pc:chgData name="hui xu" userId="70b675938bab3b5e" providerId="LiveId" clId="{118552E8-43B1-4B11-9582-8C4002339A39}" dt="2020-06-16T15:01:16.786" v="4716"/>
        <pc:sldMkLst>
          <pc:docMk/>
          <pc:sldMk cId="1455895688" sldId="463"/>
        </pc:sldMkLst>
        <pc:spChg chg="mod">
          <ac:chgData name="hui xu" userId="70b675938bab3b5e" providerId="LiveId" clId="{118552E8-43B1-4B11-9582-8C4002339A39}" dt="2020-06-14T14:32:16.500" v="2671" actId="1076"/>
          <ac:spMkLst>
            <pc:docMk/>
            <pc:sldMk cId="1455895688" sldId="463"/>
            <ac:spMk id="4" creationId="{AE37FCA6-A513-4969-9210-8E46ACCCBEDB}"/>
          </ac:spMkLst>
        </pc:spChg>
        <pc:picChg chg="del">
          <ac:chgData name="hui xu" userId="70b675938bab3b5e" providerId="LiveId" clId="{118552E8-43B1-4B11-9582-8C4002339A39}" dt="2020-06-14T14:25:07.140" v="2592" actId="21"/>
          <ac:picMkLst>
            <pc:docMk/>
            <pc:sldMk cId="1455895688" sldId="463"/>
            <ac:picMk id="5" creationId="{41CE78C1-E15F-4D5C-A042-95B659AC1837}"/>
          </ac:picMkLst>
        </pc:picChg>
        <pc:picChg chg="add del mod">
          <ac:chgData name="hui xu" userId="70b675938bab3b5e" providerId="LiveId" clId="{118552E8-43B1-4B11-9582-8C4002339A39}" dt="2020-06-14T14:31:06.651" v="2596" actId="478"/>
          <ac:picMkLst>
            <pc:docMk/>
            <pc:sldMk cId="1455895688" sldId="463"/>
            <ac:picMk id="6" creationId="{2E9D7452-85EB-4A3E-84DC-8CF96784D8B7}"/>
          </ac:picMkLst>
        </pc:picChg>
        <pc:picChg chg="add mod">
          <ac:chgData name="hui xu" userId="70b675938bab3b5e" providerId="LiveId" clId="{118552E8-43B1-4B11-9582-8C4002339A39}" dt="2020-06-14T14:31:12.670" v="2599" actId="1076"/>
          <ac:picMkLst>
            <pc:docMk/>
            <pc:sldMk cId="1455895688" sldId="463"/>
            <ac:picMk id="7" creationId="{FA427972-CE20-40A2-B3D6-5E7B2BFBA141}"/>
          </ac:picMkLst>
        </pc:picChg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3002380239" sldId="464"/>
        </pc:sldMkLst>
        <pc:spChg chg="mod">
          <ac:chgData name="hui xu" userId="70b675938bab3b5e" providerId="LiveId" clId="{118552E8-43B1-4B11-9582-8C4002339A39}" dt="2020-06-16T01:25:08.353" v="3515" actId="20577"/>
          <ac:spMkLst>
            <pc:docMk/>
            <pc:sldMk cId="3002380239" sldId="464"/>
            <ac:spMk id="2" creationId="{EE690A72-0C99-4D91-8DD0-29A48C9B1860}"/>
          </ac:spMkLst>
        </pc:spChg>
        <pc:spChg chg="mod">
          <ac:chgData name="hui xu" userId="70b675938bab3b5e" providerId="LiveId" clId="{118552E8-43B1-4B11-9582-8C4002339A39}" dt="2020-06-16T01:24:01.505" v="3463"/>
          <ac:spMkLst>
            <pc:docMk/>
            <pc:sldMk cId="3002380239" sldId="464"/>
            <ac:spMk id="3" creationId="{3DEB589D-C4BB-41C0-A79C-39DA97D8AE98}"/>
          </ac:spMkLst>
        </pc:spChg>
        <pc:spChg chg="add mod">
          <ac:chgData name="hui xu" userId="70b675938bab3b5e" providerId="LiveId" clId="{118552E8-43B1-4B11-9582-8C4002339A39}" dt="2020-06-16T01:25:21.242" v="3529" actId="20577"/>
          <ac:spMkLst>
            <pc:docMk/>
            <pc:sldMk cId="3002380239" sldId="464"/>
            <ac:spMk id="5" creationId="{B07D1A65-51D8-40D1-B14E-88C8FA341928}"/>
          </ac:spMkLst>
        </pc:spChg>
        <pc:spChg chg="add mod">
          <ac:chgData name="hui xu" userId="70b675938bab3b5e" providerId="LiveId" clId="{118552E8-43B1-4B11-9582-8C4002339A39}" dt="2020-06-16T01:32:08.290" v="3633" actId="1076"/>
          <ac:spMkLst>
            <pc:docMk/>
            <pc:sldMk cId="3002380239" sldId="464"/>
            <ac:spMk id="7" creationId="{B9E6F6F7-5724-41C9-A109-A150F1B7A895}"/>
          </ac:spMkLst>
        </pc:spChg>
        <pc:picChg chg="add del mod">
          <ac:chgData name="hui xu" userId="70b675938bab3b5e" providerId="LiveId" clId="{118552E8-43B1-4B11-9582-8C4002339A39}" dt="2020-06-16T01:25:00.103" v="3510" actId="478"/>
          <ac:picMkLst>
            <pc:docMk/>
            <pc:sldMk cId="3002380239" sldId="464"/>
            <ac:picMk id="4" creationId="{0FA5FA9A-565A-409C-83B3-9B248367D6FD}"/>
          </ac:picMkLst>
        </pc:picChg>
        <pc:picChg chg="add mod modCrop">
          <ac:chgData name="hui xu" userId="70b675938bab3b5e" providerId="LiveId" clId="{118552E8-43B1-4B11-9582-8C4002339A39}" dt="2020-06-16T01:29:38.459" v="3532" actId="1076"/>
          <ac:picMkLst>
            <pc:docMk/>
            <pc:sldMk cId="3002380239" sldId="464"/>
            <ac:picMk id="6" creationId="{137C26AF-5E9C-4F26-9E54-B6F9A307F8C7}"/>
          </ac:picMkLst>
        </pc:picChg>
        <pc:picChg chg="add del mod">
          <ac:chgData name="hui xu" userId="70b675938bab3b5e" providerId="LiveId" clId="{118552E8-43B1-4B11-9582-8C4002339A39}" dt="2020-06-16T14:40:00.405" v="4700"/>
          <ac:picMkLst>
            <pc:docMk/>
            <pc:sldMk cId="3002380239" sldId="464"/>
            <ac:picMk id="8" creationId="{8CA78B1C-3011-4B56-9714-E0461ED9E8BF}"/>
          </ac:picMkLst>
        </pc:picChg>
        <pc:picChg chg="add del mod">
          <ac:chgData name="hui xu" userId="70b675938bab3b5e" providerId="LiveId" clId="{118552E8-43B1-4B11-9582-8C4002339A39}" dt="2020-06-16T14:41:42.923" v="4701"/>
          <ac:picMkLst>
            <pc:docMk/>
            <pc:sldMk cId="3002380239" sldId="464"/>
            <ac:picMk id="9" creationId="{351ED203-8D05-4A01-A1DE-84C9E05687BC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3002380239" sldId="464"/>
            <ac:picMk id="10" creationId="{65AFC6A6-A6B2-447F-963F-75438418DE0A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203369119" sldId="464"/>
        </pc:sldMkLst>
      </pc:sldChg>
      <pc:sldChg chg="new del">
        <pc:chgData name="hui xu" userId="70b675938bab3b5e" providerId="LiveId" clId="{118552E8-43B1-4B11-9582-8C4002339A39}" dt="2020-06-20T07:22:12.465" v="4719" actId="2696"/>
        <pc:sldMkLst>
          <pc:docMk/>
          <pc:sldMk cId="495083658" sldId="46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244017975" sldId="46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845254728" sldId="466"/>
        </pc:sldMkLst>
      </pc:sldChg>
      <pc:sldChg chg="addSp delSp modSp add mod addCm delCm">
        <pc:chgData name="hui xu" userId="70b675938bab3b5e" providerId="LiveId" clId="{118552E8-43B1-4B11-9582-8C4002339A39}" dt="2020-06-20T08:04:48.262" v="5649" actId="20577"/>
        <pc:sldMkLst>
          <pc:docMk/>
          <pc:sldMk cId="1914284285" sldId="466"/>
        </pc:sldMkLst>
        <pc:spChg chg="mod">
          <ac:chgData name="hui xu" userId="70b675938bab3b5e" providerId="LiveId" clId="{118552E8-43B1-4B11-9582-8C4002339A39}" dt="2020-06-20T07:53:08.262" v="5585" actId="20577"/>
          <ac:spMkLst>
            <pc:docMk/>
            <pc:sldMk cId="1914284285" sldId="466"/>
            <ac:spMk id="2" creationId="{926D9E43-B2F5-44D7-A922-DB593B57C73D}"/>
          </ac:spMkLst>
        </pc:spChg>
        <pc:spChg chg="add mod">
          <ac:chgData name="hui xu" userId="70b675938bab3b5e" providerId="LiveId" clId="{118552E8-43B1-4B11-9582-8C4002339A39}" dt="2020-06-20T07:48:15.418" v="5487" actId="113"/>
          <ac:spMkLst>
            <pc:docMk/>
            <pc:sldMk cId="1914284285" sldId="466"/>
            <ac:spMk id="3" creationId="{2812B72B-4B89-46A5-8505-C6D9861FEC62}"/>
          </ac:spMkLst>
        </pc:spChg>
        <pc:spChg chg="mod">
          <ac:chgData name="hui xu" userId="70b675938bab3b5e" providerId="LiveId" clId="{118552E8-43B1-4B11-9582-8C4002339A39}" dt="2020-06-20T08:04:48.262" v="5649" actId="20577"/>
          <ac:spMkLst>
            <pc:docMk/>
            <pc:sldMk cId="1914284285" sldId="466"/>
            <ac:spMk id="5" creationId="{6BC9F681-CD85-4FA8-82BC-C537B6406D41}"/>
          </ac:spMkLst>
        </pc:spChg>
        <pc:spChg chg="del mod">
          <ac:chgData name="hui xu" userId="70b675938bab3b5e" providerId="LiveId" clId="{118552E8-43B1-4B11-9582-8C4002339A39}" dt="2020-06-20T07:31:47.526" v="4929" actId="21"/>
          <ac:spMkLst>
            <pc:docMk/>
            <pc:sldMk cId="1914284285" sldId="466"/>
            <ac:spMk id="10" creationId="{E56B05DF-CE87-40B8-A20A-389C8556DD13}"/>
          </ac:spMkLst>
        </pc:spChg>
        <pc:spChg chg="del mod">
          <ac:chgData name="hui xu" userId="70b675938bab3b5e" providerId="LiveId" clId="{118552E8-43B1-4B11-9582-8C4002339A39}" dt="2020-06-20T07:31:12.297" v="4886" actId="21"/>
          <ac:spMkLst>
            <pc:docMk/>
            <pc:sldMk cId="1914284285" sldId="466"/>
            <ac:spMk id="13" creationId="{50ED0068-523E-4775-BC0C-17120AF32316}"/>
          </ac:spMkLst>
        </pc:spChg>
        <pc:spChg chg="del mod">
          <ac:chgData name="hui xu" userId="70b675938bab3b5e" providerId="LiveId" clId="{118552E8-43B1-4B11-9582-8C4002339A39}" dt="2020-06-20T07:31:50.424" v="4930" actId="21"/>
          <ac:spMkLst>
            <pc:docMk/>
            <pc:sldMk cId="1914284285" sldId="466"/>
            <ac:spMk id="25" creationId="{67CCE953-BCE4-4D8F-B82C-8BCD7792969D}"/>
          </ac:spMkLst>
        </pc:spChg>
        <pc:spChg chg="del mod">
          <ac:chgData name="hui xu" userId="70b675938bab3b5e" providerId="LiveId" clId="{118552E8-43B1-4B11-9582-8C4002339A39}" dt="2020-06-20T07:34:50.591" v="5081" actId="21"/>
          <ac:spMkLst>
            <pc:docMk/>
            <pc:sldMk cId="1914284285" sldId="466"/>
            <ac:spMk id="26" creationId="{9067AFAD-6AA6-42EB-B03F-111472CF91E3}"/>
          </ac:spMkLst>
        </pc:spChg>
        <pc:spChg chg="del mod">
          <ac:chgData name="hui xu" userId="70b675938bab3b5e" providerId="LiveId" clId="{118552E8-43B1-4B11-9582-8C4002339A39}" dt="2020-06-20T07:34:52.131" v="5082" actId="21"/>
          <ac:spMkLst>
            <pc:docMk/>
            <pc:sldMk cId="1914284285" sldId="466"/>
            <ac:spMk id="27" creationId="{2FA877B6-5770-4CB9-824B-0EC2278A6541}"/>
          </ac:spMkLst>
        </pc:spChg>
        <pc:spChg chg="del">
          <ac:chgData name="hui xu" userId="70b675938bab3b5e" providerId="LiveId" clId="{118552E8-43B1-4B11-9582-8C4002339A39}" dt="2020-06-20T07:28:50.966" v="4840" actId="478"/>
          <ac:spMkLst>
            <pc:docMk/>
            <pc:sldMk cId="1914284285" sldId="466"/>
            <ac:spMk id="28" creationId="{8B7EFE28-2173-4D1D-B048-A0DE71829BA6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29" creationId="{8DE092AB-D916-4F93-9E97-C36DB300AF89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30" creationId="{F10C42BA-FD29-45F6-904E-7A24CBC4E210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31" creationId="{FC956A14-D711-4A07-9B90-78B2EBE4970D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32" creationId="{AE0196DF-AC0F-496D-80C4-8430727142F1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34" creationId="{6741F059-40F0-48AC-AD6D-AD76A5B43189}"/>
          </ac:spMkLst>
        </pc:spChg>
        <pc:spChg chg="add del mod">
          <ac:chgData name="hui xu" userId="70b675938bab3b5e" providerId="LiveId" clId="{118552E8-43B1-4B11-9582-8C4002339A39}" dt="2020-06-20T07:29:02.724" v="4843" actId="21"/>
          <ac:spMkLst>
            <pc:docMk/>
            <pc:sldMk cId="1914284285" sldId="466"/>
            <ac:spMk id="35" creationId="{3CA09BF6-F22C-40BB-B69E-4A44D341ABA3}"/>
          </ac:spMkLst>
        </pc:spChg>
        <pc:spChg chg="add del mod">
          <ac:chgData name="hui xu" userId="70b675938bab3b5e" providerId="LiveId" clId="{118552E8-43B1-4B11-9582-8C4002339A39}" dt="2020-06-20T07:32:22.036" v="4940" actId="21"/>
          <ac:spMkLst>
            <pc:docMk/>
            <pc:sldMk cId="1914284285" sldId="466"/>
            <ac:spMk id="36" creationId="{83686ACC-1B28-43E2-8E5D-547050FE3E07}"/>
          </ac:spMkLst>
        </pc:spChg>
        <pc:spChg chg="add del mod">
          <ac:chgData name="hui xu" userId="70b675938bab3b5e" providerId="LiveId" clId="{118552E8-43B1-4B11-9582-8C4002339A39}" dt="2020-06-20T07:32:22.042" v="4942"/>
          <ac:spMkLst>
            <pc:docMk/>
            <pc:sldMk cId="1914284285" sldId="466"/>
            <ac:spMk id="37" creationId="{F161AE6B-1EB3-40C7-A661-91424F633B9F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42" creationId="{676DCB90-65E3-434D-8D53-CA6B54E092E8}"/>
          </ac:spMkLst>
        </pc:spChg>
        <pc:spChg chg="add del mod">
          <ac:chgData name="hui xu" userId="70b675938bab3b5e" providerId="LiveId" clId="{118552E8-43B1-4B11-9582-8C4002339A39}" dt="2020-06-20T07:54:24.791" v="5619" actId="21"/>
          <ac:spMkLst>
            <pc:docMk/>
            <pc:sldMk cId="1914284285" sldId="466"/>
            <ac:spMk id="49" creationId="{571143C0-0113-44C8-A9B7-97C7A9568843}"/>
          </ac:spMkLst>
        </pc:spChg>
        <pc:spChg chg="add del mod">
          <ac:chgData name="hui xu" userId="70b675938bab3b5e" providerId="LiveId" clId="{118552E8-43B1-4B11-9582-8C4002339A39}" dt="2020-06-20T07:40:00.515" v="5223" actId="21"/>
          <ac:spMkLst>
            <pc:docMk/>
            <pc:sldMk cId="1914284285" sldId="466"/>
            <ac:spMk id="52" creationId="{82B05588-D19D-41CE-B3D4-882A94B9740D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53" creationId="{CC18F15F-61BA-4E10-A1C3-69C0EDEF2998}"/>
          </ac:spMkLst>
        </pc:spChg>
        <pc:grpChg chg="del mod">
          <ac:chgData name="hui xu" userId="70b675938bab3b5e" providerId="LiveId" clId="{118552E8-43B1-4B11-9582-8C4002339A39}" dt="2020-06-20T07:38:00.952" v="5200" actId="165"/>
          <ac:grpSpMkLst>
            <pc:docMk/>
            <pc:sldMk cId="1914284285" sldId="466"/>
            <ac:grpSpMk id="19" creationId="{C10D6505-2532-422D-9AF4-477FC47C8025}"/>
          </ac:grpSpMkLst>
        </pc:grpChg>
        <pc:grpChg chg="add mod">
          <ac:chgData name="hui xu" userId="70b675938bab3b5e" providerId="LiveId" clId="{118552E8-43B1-4B11-9582-8C4002339A39}" dt="2020-06-20T07:53:28.028" v="5587" actId="1076"/>
          <ac:grpSpMkLst>
            <pc:docMk/>
            <pc:sldMk cId="1914284285" sldId="466"/>
            <ac:grpSpMk id="46" creationId="{E0305CFC-5F7E-4242-B900-75DFC98CE2D6}"/>
          </ac:grpSpMkLst>
        </pc:grpChg>
        <pc:grpChg chg="del mod topLvl">
          <ac:chgData name="hui xu" userId="70b675938bab3b5e" providerId="LiveId" clId="{118552E8-43B1-4B11-9582-8C4002339A39}" dt="2020-06-20T07:38:55.620" v="5214" actId="165"/>
          <ac:grpSpMkLst>
            <pc:docMk/>
            <pc:sldMk cId="1914284285" sldId="466"/>
            <ac:grpSpMk id="47" creationId="{40A757F7-75DC-4987-AFCC-DB0D22244DB6}"/>
          </ac:grpSpMkLst>
        </pc:grpChg>
        <pc:grpChg chg="del mod topLvl">
          <ac:chgData name="hui xu" userId="70b675938bab3b5e" providerId="LiveId" clId="{118552E8-43B1-4B11-9582-8C4002339A39}" dt="2020-06-20T07:38:50.529" v="5213" actId="165"/>
          <ac:grpSpMkLst>
            <pc:docMk/>
            <pc:sldMk cId="1914284285" sldId="466"/>
            <ac:grpSpMk id="58" creationId="{2B988896-B9CD-4E58-B9D9-DEC2A7315725}"/>
          </ac:grpSpMkLst>
        </pc:grpChg>
        <pc:cxnChg chg="add mod">
          <ac:chgData name="hui xu" userId="70b675938bab3b5e" providerId="LiveId" clId="{118552E8-43B1-4B11-9582-8C4002339A39}" dt="2020-06-20T07:48:15.418" v="5487" actId="113"/>
          <ac:cxnSpMkLst>
            <pc:docMk/>
            <pc:sldMk cId="1914284285" sldId="466"/>
            <ac:cxnSpMk id="8" creationId="{9F0B800D-5C30-4CA8-8CE7-2ED0B35EA38D}"/>
          </ac:cxnSpMkLst>
        </pc:cxnChg>
        <pc:cxnChg chg="mod topLvl">
          <ac:chgData name="hui xu" userId="70b675938bab3b5e" providerId="LiveId" clId="{118552E8-43B1-4B11-9582-8C4002339A39}" dt="2020-06-20T07:41:01.978" v="5278" actId="164"/>
          <ac:cxnSpMkLst>
            <pc:docMk/>
            <pc:sldMk cId="1914284285" sldId="466"/>
            <ac:cxnSpMk id="33" creationId="{9309C1F6-D73C-4AEE-ADEA-933CF76AA7B9}"/>
          </ac:cxnSpMkLst>
        </pc:cxnChg>
        <pc:cxnChg chg="add del mod">
          <ac:chgData name="hui xu" userId="70b675938bab3b5e" providerId="LiveId" clId="{118552E8-43B1-4B11-9582-8C4002339A39}" dt="2020-06-20T07:36:47.270" v="5192" actId="21"/>
          <ac:cxnSpMkLst>
            <pc:docMk/>
            <pc:sldMk cId="1914284285" sldId="466"/>
            <ac:cxnSpMk id="38" creationId="{7D436C28-94A3-49D8-8D43-25A4028F8637}"/>
          </ac:cxnSpMkLst>
        </pc:cxnChg>
        <pc:cxnChg chg="mod topLvl">
          <ac:chgData name="hui xu" userId="70b675938bab3b5e" providerId="LiveId" clId="{118552E8-43B1-4B11-9582-8C4002339A39}" dt="2020-06-20T07:41:01.978" v="5278" actId="164"/>
          <ac:cxnSpMkLst>
            <pc:docMk/>
            <pc:sldMk cId="1914284285" sldId="466"/>
            <ac:cxnSpMk id="43" creationId="{0E4F8229-37EA-459C-8F73-41486881AFBF}"/>
          </ac:cxnSpMkLst>
        </pc:cxnChg>
        <pc:cxnChg chg="mod topLvl">
          <ac:chgData name="hui xu" userId="70b675938bab3b5e" providerId="LiveId" clId="{118552E8-43B1-4B11-9582-8C4002339A39}" dt="2020-06-20T07:41:01.978" v="5278" actId="164"/>
          <ac:cxnSpMkLst>
            <pc:docMk/>
            <pc:sldMk cId="1914284285" sldId="466"/>
            <ac:cxnSpMk id="54" creationId="{3745B349-53CF-4EC4-90AE-7A7C2389453C}"/>
          </ac:cxnSpMkLst>
        </pc:cxnChg>
        <pc:cxnChg chg="mod topLvl">
          <ac:chgData name="hui xu" userId="70b675938bab3b5e" providerId="LiveId" clId="{118552E8-43B1-4B11-9582-8C4002339A39}" dt="2020-06-20T07:41:01.978" v="5278" actId="164"/>
          <ac:cxnSpMkLst>
            <pc:docMk/>
            <pc:sldMk cId="1914284285" sldId="466"/>
            <ac:cxnSpMk id="60" creationId="{8C6D8DC6-2CD9-4159-B315-3062EA13203A}"/>
          </ac:cxnSpMkLst>
        </pc:cxnChg>
        <pc:cxnChg chg="mod topLvl">
          <ac:chgData name="hui xu" userId="70b675938bab3b5e" providerId="LiveId" clId="{118552E8-43B1-4B11-9582-8C4002339A39}" dt="2020-06-20T07:41:01.978" v="5278" actId="164"/>
          <ac:cxnSpMkLst>
            <pc:docMk/>
            <pc:sldMk cId="1914284285" sldId="466"/>
            <ac:cxnSpMk id="63" creationId="{AF2FA323-AD20-4547-B70B-076F3115F323}"/>
          </ac:cxnSpMkLst>
        </pc:cxn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79973217" sldId="467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72068198" sldId="468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772162597" sldId="469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628231136" sldId="470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247424010" sldId="471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114384972" sldId="472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4756354" sldId="473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72647655" sldId="474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897974069" sldId="47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129837212" sldId="47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369605535" sldId="477"/>
        </pc:sldMkLst>
      </pc:sldChg>
      <pc:sldChg chg="del">
        <pc:chgData name="hui xu" userId="70b675938bab3b5e" providerId="LiveId" clId="{118552E8-43B1-4B11-9582-8C4002339A39}" dt="2020-06-11T01:04:13.294" v="0" actId="2696"/>
        <pc:sldMkLst>
          <pc:docMk/>
          <pc:sldMk cId="1296848460" sldId="478"/>
        </pc:sldMkLst>
      </pc:sldChg>
    </pc:docChg>
  </pc:docChgLst>
  <pc:docChgLst>
    <pc:chgData name="hui xu" userId="70b675938bab3b5e" providerId="LiveId" clId="{9EFDBD21-137A-4F8E-B442-89D0F49BFF89}"/>
    <pc:docChg chg="undo custSel addSld delSld modSld">
      <pc:chgData name="hui xu" userId="70b675938bab3b5e" providerId="LiveId" clId="{9EFDBD21-137A-4F8E-B442-89D0F49BFF89}" dt="2020-06-27T06:06:39.572" v="351"/>
      <pc:docMkLst>
        <pc:docMk/>
      </pc:docMkLst>
      <pc:sldChg chg="del">
        <pc:chgData name="hui xu" userId="70b675938bab3b5e" providerId="LiveId" clId="{9EFDBD21-137A-4F8E-B442-89D0F49BFF89}" dt="2020-06-27T05:48:09.153" v="58" actId="2696"/>
        <pc:sldMkLst>
          <pc:docMk/>
          <pc:sldMk cId="4236497134" sldId="257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645367151" sldId="258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403881135" sldId="259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441676663" sldId="262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4291321276" sldId="264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879740095" sldId="265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123124330" sldId="266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995655807" sldId="272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104385543" sldId="362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015214343" sldId="366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98914223" sldId="367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715710195" sldId="370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058355323" sldId="371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775435934" sldId="373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707946611" sldId="375"/>
        </pc:sldMkLst>
      </pc:sldChg>
      <pc:sldChg chg="modSp mod">
        <pc:chgData name="hui xu" userId="70b675938bab3b5e" providerId="LiveId" clId="{9EFDBD21-137A-4F8E-B442-89D0F49BFF89}" dt="2020-06-27T05:48:01.001" v="57" actId="20577"/>
        <pc:sldMkLst>
          <pc:docMk/>
          <pc:sldMk cId="1209518974" sldId="380"/>
        </pc:sldMkLst>
        <pc:spChg chg="mod">
          <ac:chgData name="hui xu" userId="70b675938bab3b5e" providerId="LiveId" clId="{9EFDBD21-137A-4F8E-B442-89D0F49BFF89}" dt="2020-06-27T05:48:01.001" v="57" actId="20577"/>
          <ac:spMkLst>
            <pc:docMk/>
            <pc:sldMk cId="1209518974" sldId="380"/>
            <ac:spMk id="2" creationId="{3B62FE91-72E2-4D22-8467-1C83DD8CE540}"/>
          </ac:spMkLst>
        </pc:spChg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725843257" sldId="386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688973670" sldId="388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172602970" sldId="389"/>
        </pc:sldMkLst>
      </pc:sldChg>
      <pc:sldChg chg="modSp mod">
        <pc:chgData name="hui xu" userId="70b675938bab3b5e" providerId="LiveId" clId="{9EFDBD21-137A-4F8E-B442-89D0F49BFF89}" dt="2020-06-27T05:47:15.703" v="31" actId="403"/>
        <pc:sldMkLst>
          <pc:docMk/>
          <pc:sldMk cId="628159536" sldId="440"/>
        </pc:sldMkLst>
        <pc:spChg chg="mod">
          <ac:chgData name="hui xu" userId="70b675938bab3b5e" providerId="LiveId" clId="{9EFDBD21-137A-4F8E-B442-89D0F49BFF89}" dt="2020-06-27T05:47:15.703" v="31" actId="403"/>
          <ac:spMkLst>
            <pc:docMk/>
            <pc:sldMk cId="628159536" sldId="440"/>
            <ac:spMk id="2" creationId="{4950BAC3-DB9E-4F56-9632-0D9564AEDBF9}"/>
          </ac:spMkLst>
        </pc:spChg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793552310" sldId="441"/>
        </pc:sldMkLst>
      </pc:sldChg>
      <pc:sldChg chg="addSp modSp new mod">
        <pc:chgData name="hui xu" userId="70b675938bab3b5e" providerId="LiveId" clId="{9EFDBD21-137A-4F8E-B442-89D0F49BFF89}" dt="2020-06-27T06:06:28.250" v="347" actId="20577"/>
        <pc:sldMkLst>
          <pc:docMk/>
          <pc:sldMk cId="1114492493" sldId="441"/>
        </pc:sldMkLst>
        <pc:spChg chg="mod">
          <ac:chgData name="hui xu" userId="70b675938bab3b5e" providerId="LiveId" clId="{9EFDBD21-137A-4F8E-B442-89D0F49BFF89}" dt="2020-06-27T06:06:28.250" v="347" actId="20577"/>
          <ac:spMkLst>
            <pc:docMk/>
            <pc:sldMk cId="1114492493" sldId="441"/>
            <ac:spMk id="2" creationId="{467F586F-5534-4183-BCCA-DBA98C136661}"/>
          </ac:spMkLst>
        </pc:spChg>
        <pc:spChg chg="mod">
          <ac:chgData name="hui xu" userId="70b675938bab3b5e" providerId="LiveId" clId="{9EFDBD21-137A-4F8E-B442-89D0F49BFF89}" dt="2020-06-27T06:06:07.101" v="335" actId="5793"/>
          <ac:spMkLst>
            <pc:docMk/>
            <pc:sldMk cId="1114492493" sldId="441"/>
            <ac:spMk id="4" creationId="{0D7D8DDB-9CD9-4F2D-848A-ED07CE2EB467}"/>
          </ac:spMkLst>
        </pc:spChg>
        <pc:spChg chg="add mod">
          <ac:chgData name="hui xu" userId="70b675938bab3b5e" providerId="LiveId" clId="{9EFDBD21-137A-4F8E-B442-89D0F49BFF89}" dt="2020-06-27T06:06:13.188" v="336" actId="14100"/>
          <ac:spMkLst>
            <pc:docMk/>
            <pc:sldMk cId="1114492493" sldId="441"/>
            <ac:spMk id="5" creationId="{617B5AF6-9FA2-4DB0-91A7-8104B842032D}"/>
          </ac:spMkLst>
        </pc:spChg>
      </pc:sldChg>
      <pc:sldChg chg="new del">
        <pc:chgData name="hui xu" userId="70b675938bab3b5e" providerId="LiveId" clId="{9EFDBD21-137A-4F8E-B442-89D0F49BFF89}" dt="2020-06-27T05:48:30.710" v="62" actId="680"/>
        <pc:sldMkLst>
          <pc:docMk/>
          <pc:sldMk cId="3987911122" sldId="441"/>
        </pc:sldMkLst>
      </pc:sldChg>
      <pc:sldChg chg="modSp new mod">
        <pc:chgData name="hui xu" userId="70b675938bab3b5e" providerId="LiveId" clId="{9EFDBD21-137A-4F8E-B442-89D0F49BFF89}" dt="2020-06-27T05:58:43.283" v="118"/>
        <pc:sldMkLst>
          <pc:docMk/>
          <pc:sldMk cId="477720938" sldId="442"/>
        </pc:sldMkLst>
        <pc:spChg chg="mod">
          <ac:chgData name="hui xu" userId="70b675938bab3b5e" providerId="LiveId" clId="{9EFDBD21-137A-4F8E-B442-89D0F49BFF89}" dt="2020-06-27T05:58:42.558" v="117" actId="21"/>
          <ac:spMkLst>
            <pc:docMk/>
            <pc:sldMk cId="477720938" sldId="442"/>
            <ac:spMk id="2" creationId="{8A2C0A8E-79F7-4573-83F2-8E76B42308AC}"/>
          </ac:spMkLst>
        </pc:spChg>
        <pc:spChg chg="mod">
          <ac:chgData name="hui xu" userId="70b675938bab3b5e" providerId="LiveId" clId="{9EFDBD21-137A-4F8E-B442-89D0F49BFF89}" dt="2020-06-27T05:58:43.283" v="118"/>
          <ac:spMkLst>
            <pc:docMk/>
            <pc:sldMk cId="477720938" sldId="442"/>
            <ac:spMk id="4" creationId="{C94AAF35-703F-4117-BC83-82AD391E234B}"/>
          </ac:spMkLst>
        </pc:spChg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038709415" sldId="443"/>
        </pc:sldMkLst>
      </pc:sldChg>
      <pc:sldChg chg="addSp modSp new mod">
        <pc:chgData name="hui xu" userId="70b675938bab3b5e" providerId="LiveId" clId="{9EFDBD21-137A-4F8E-B442-89D0F49BFF89}" dt="2020-06-27T05:57:16.846" v="80" actId="1076"/>
        <pc:sldMkLst>
          <pc:docMk/>
          <pc:sldMk cId="3457977831" sldId="443"/>
        </pc:sldMkLst>
        <pc:spChg chg="mod">
          <ac:chgData name="hui xu" userId="70b675938bab3b5e" providerId="LiveId" clId="{9EFDBD21-137A-4F8E-B442-89D0F49BFF89}" dt="2020-06-27T05:51:36.398" v="74"/>
          <ac:spMkLst>
            <pc:docMk/>
            <pc:sldMk cId="3457977831" sldId="443"/>
            <ac:spMk id="2" creationId="{9FEAEC50-14CA-4846-A87B-6241796D1F59}"/>
          </ac:spMkLst>
        </pc:spChg>
        <pc:picChg chg="add mod">
          <ac:chgData name="hui xu" userId="70b675938bab3b5e" providerId="LiveId" clId="{9EFDBD21-137A-4F8E-B442-89D0F49BFF89}" dt="2020-06-27T05:57:16.846" v="80" actId="1076"/>
          <ac:picMkLst>
            <pc:docMk/>
            <pc:sldMk cId="3457977831" sldId="443"/>
            <ac:picMk id="5" creationId="{C1E2FB42-85CC-467D-A548-4CB9572021F2}"/>
          </ac:picMkLst>
        </pc:picChg>
      </pc:sldChg>
      <pc:sldChg chg="modSp new mod">
        <pc:chgData name="hui xu" userId="70b675938bab3b5e" providerId="LiveId" clId="{9EFDBD21-137A-4F8E-B442-89D0F49BFF89}" dt="2020-06-27T06:06:39.572" v="351"/>
        <pc:sldMkLst>
          <pc:docMk/>
          <pc:sldMk cId="831903117" sldId="444"/>
        </pc:sldMkLst>
        <pc:spChg chg="mod">
          <ac:chgData name="hui xu" userId="70b675938bab3b5e" providerId="LiveId" clId="{9EFDBD21-137A-4F8E-B442-89D0F49BFF89}" dt="2020-06-27T06:06:39.572" v="351"/>
          <ac:spMkLst>
            <pc:docMk/>
            <pc:sldMk cId="831903117" sldId="444"/>
            <ac:spMk id="2" creationId="{2F0324D5-2773-4CB6-A7A5-FC70F82CA6E0}"/>
          </ac:spMkLst>
        </pc:spChg>
        <pc:spChg chg="mod">
          <ac:chgData name="hui xu" userId="70b675938bab3b5e" providerId="LiveId" clId="{9EFDBD21-137A-4F8E-B442-89D0F49BFF89}" dt="2020-06-27T05:57:52.196" v="84"/>
          <ac:spMkLst>
            <pc:docMk/>
            <pc:sldMk cId="831903117" sldId="444"/>
            <ac:spMk id="4" creationId="{E6A6DA22-5BC3-4CE4-A8C7-16A4743290FF}"/>
          </ac:spMkLst>
        </pc:spChg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400704862" sldId="444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605141623" sldId="446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029993544" sldId="447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743715295" sldId="448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424359614" sldId="449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968517086" sldId="450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110430211" sldId="451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419528920" sldId="452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948032694" sldId="453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102621916" sldId="454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211765721" sldId="455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081759394" sldId="457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463072726" sldId="458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673754686" sldId="460"/>
        </pc:sldMkLst>
      </pc:sldChg>
      <pc:sldChg chg="modSp del mod">
        <pc:chgData name="hui xu" userId="70b675938bab3b5e" providerId="LiveId" clId="{9EFDBD21-137A-4F8E-B442-89D0F49BFF89}" dt="2020-06-27T05:48:13.422" v="60" actId="2696"/>
        <pc:sldMkLst>
          <pc:docMk/>
          <pc:sldMk cId="1752037139" sldId="461"/>
        </pc:sldMkLst>
        <pc:spChg chg="mod">
          <ac:chgData name="hui xu" userId="70b675938bab3b5e" providerId="LiveId" clId="{9EFDBD21-137A-4F8E-B442-89D0F49BFF89}" dt="2020-06-27T05:48:11.137" v="59" actId="21"/>
          <ac:spMkLst>
            <pc:docMk/>
            <pc:sldMk cId="1752037139" sldId="461"/>
            <ac:spMk id="4" creationId="{192F5F91-B071-41EE-846F-D57BAB37C1F1}"/>
          </ac:spMkLst>
        </pc:spChg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198544266" sldId="462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455895688" sldId="463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002380239" sldId="464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914284285" sldId="466"/>
        </pc:sldMkLst>
      </pc:sldChg>
    </pc:docChg>
  </pc:docChgLst>
  <pc:docChgLst>
    <pc:chgData name="hui xu" userId="70b675938bab3b5e" providerId="LiveId" clId="{49358554-F4A8-4941-8597-0CB34855887B}"/>
    <pc:docChg chg="undo custSel addSld modSld">
      <pc:chgData name="hui xu" userId="70b675938bab3b5e" providerId="LiveId" clId="{49358554-F4A8-4941-8597-0CB34855887B}" dt="2020-01-16T02:41:18.089" v="642" actId="20577"/>
      <pc:docMkLst>
        <pc:docMk/>
      </pc:docMkLst>
      <pc:sldChg chg="modSp">
        <pc:chgData name="hui xu" userId="70b675938bab3b5e" providerId="LiveId" clId="{49358554-F4A8-4941-8597-0CB34855887B}" dt="2020-01-16T01:31:40.443" v="14" actId="20577"/>
        <pc:sldMkLst>
          <pc:docMk/>
          <pc:sldMk cId="736868064" sldId="256"/>
        </pc:sldMkLst>
        <pc:spChg chg="mod">
          <ac:chgData name="hui xu" userId="70b675938bab3b5e" providerId="LiveId" clId="{49358554-F4A8-4941-8597-0CB34855887B}" dt="2020-01-16T01:31:40.443" v="14" actId="20577"/>
          <ac:spMkLst>
            <pc:docMk/>
            <pc:sldMk cId="736868064" sldId="256"/>
            <ac:spMk id="2" creationId="{00000000-0000-0000-0000-000000000000}"/>
          </ac:spMkLst>
        </pc:spChg>
      </pc:sldChg>
      <pc:sldChg chg="modSp">
        <pc:chgData name="hui xu" userId="70b675938bab3b5e" providerId="LiveId" clId="{49358554-F4A8-4941-8597-0CB34855887B}" dt="2020-01-16T01:39:37.308" v="55" actId="20577"/>
        <pc:sldMkLst>
          <pc:docMk/>
          <pc:sldMk cId="518214393" sldId="257"/>
        </pc:sldMkLst>
        <pc:spChg chg="mod">
          <ac:chgData name="hui xu" userId="70b675938bab3b5e" providerId="LiveId" clId="{49358554-F4A8-4941-8597-0CB34855887B}" dt="2020-01-16T01:39:37.308" v="55" actId="20577"/>
          <ac:spMkLst>
            <pc:docMk/>
            <pc:sldMk cId="518214393" sldId="257"/>
            <ac:spMk id="2" creationId="{00000000-0000-0000-0000-000000000000}"/>
          </ac:spMkLst>
        </pc:spChg>
      </pc:sldChg>
      <pc:sldChg chg="modSp">
        <pc:chgData name="hui xu" userId="70b675938bab3b5e" providerId="LiveId" clId="{49358554-F4A8-4941-8597-0CB34855887B}" dt="2020-01-16T01:51:38.795" v="331" actId="20577"/>
        <pc:sldMkLst>
          <pc:docMk/>
          <pc:sldMk cId="1292877211" sldId="258"/>
        </pc:sldMkLst>
        <pc:spChg chg="mod">
          <ac:chgData name="hui xu" userId="70b675938bab3b5e" providerId="LiveId" clId="{49358554-F4A8-4941-8597-0CB34855887B}" dt="2020-01-16T01:40:19.369" v="117" actId="20577"/>
          <ac:spMkLst>
            <pc:docMk/>
            <pc:sldMk cId="1292877211" sldId="258"/>
            <ac:spMk id="2" creationId="{00000000-0000-0000-0000-000000000000}"/>
          </ac:spMkLst>
        </pc:spChg>
        <pc:spChg chg="mod">
          <ac:chgData name="hui xu" userId="70b675938bab3b5e" providerId="LiveId" clId="{49358554-F4A8-4941-8597-0CB34855887B}" dt="2020-01-16T01:51:38.795" v="331" actId="20577"/>
          <ac:spMkLst>
            <pc:docMk/>
            <pc:sldMk cId="1292877211" sldId="258"/>
            <ac:spMk id="3" creationId="{00000000-0000-0000-0000-000000000000}"/>
          </ac:spMkLst>
        </pc:spChg>
      </pc:sldChg>
      <pc:sldChg chg="modSp add">
        <pc:chgData name="hui xu" userId="70b675938bab3b5e" providerId="LiveId" clId="{49358554-F4A8-4941-8597-0CB34855887B}" dt="2020-01-16T01:53:25.605" v="339" actId="20577"/>
        <pc:sldMkLst>
          <pc:docMk/>
          <pc:sldMk cId="168351809" sldId="259"/>
        </pc:sldMkLst>
        <pc:spChg chg="mod">
          <ac:chgData name="hui xu" userId="70b675938bab3b5e" providerId="LiveId" clId="{49358554-F4A8-4941-8597-0CB34855887B}" dt="2020-01-16T01:53:25.605" v="339" actId="20577"/>
          <ac:spMkLst>
            <pc:docMk/>
            <pc:sldMk cId="168351809" sldId="259"/>
            <ac:spMk id="2" creationId="{B78A0915-8FF6-4510-A1AE-242E8EE928A2}"/>
          </ac:spMkLst>
        </pc:spChg>
      </pc:sldChg>
      <pc:sldChg chg="modSp add">
        <pc:chgData name="hui xu" userId="70b675938bab3b5e" providerId="LiveId" clId="{49358554-F4A8-4941-8597-0CB34855887B}" dt="2020-01-16T01:57:25.935" v="440" actId="20577"/>
        <pc:sldMkLst>
          <pc:docMk/>
          <pc:sldMk cId="2543906621" sldId="260"/>
        </pc:sldMkLst>
        <pc:spChg chg="mod">
          <ac:chgData name="hui xu" userId="70b675938bab3b5e" providerId="LiveId" clId="{49358554-F4A8-4941-8597-0CB34855887B}" dt="2020-01-16T01:57:05.158" v="434" actId="20577"/>
          <ac:spMkLst>
            <pc:docMk/>
            <pc:sldMk cId="2543906621" sldId="260"/>
            <ac:spMk id="2" creationId="{605C67C1-20B7-4926-98D8-3288219D33F5}"/>
          </ac:spMkLst>
        </pc:spChg>
        <pc:spChg chg="mod">
          <ac:chgData name="hui xu" userId="70b675938bab3b5e" providerId="LiveId" clId="{49358554-F4A8-4941-8597-0CB34855887B}" dt="2020-01-16T01:57:25.935" v="440" actId="20577"/>
          <ac:spMkLst>
            <pc:docMk/>
            <pc:sldMk cId="2543906621" sldId="260"/>
            <ac:spMk id="3" creationId="{6A597C31-EEFA-4338-A2FA-86F8416DFE25}"/>
          </ac:spMkLst>
        </pc:spChg>
      </pc:sldChg>
      <pc:sldChg chg="modSp add">
        <pc:chgData name="hui xu" userId="70b675938bab3b5e" providerId="LiveId" clId="{49358554-F4A8-4941-8597-0CB34855887B}" dt="2020-01-16T01:56:44.564" v="428" actId="1076"/>
        <pc:sldMkLst>
          <pc:docMk/>
          <pc:sldMk cId="1856233291" sldId="261"/>
        </pc:sldMkLst>
        <pc:spChg chg="mod">
          <ac:chgData name="hui xu" userId="70b675938bab3b5e" providerId="LiveId" clId="{49358554-F4A8-4941-8597-0CB34855887B}" dt="2020-01-16T01:54:36.262" v="371" actId="20577"/>
          <ac:spMkLst>
            <pc:docMk/>
            <pc:sldMk cId="1856233291" sldId="261"/>
            <ac:spMk id="2" creationId="{093354E3-976C-42BC-A75C-9C6D038E0F39}"/>
          </ac:spMkLst>
        </pc:spChg>
        <pc:spChg chg="mod">
          <ac:chgData name="hui xu" userId="70b675938bab3b5e" providerId="LiveId" clId="{49358554-F4A8-4941-8597-0CB34855887B}" dt="2020-01-16T01:56:44.564" v="428" actId="1076"/>
          <ac:spMkLst>
            <pc:docMk/>
            <pc:sldMk cId="1856233291" sldId="261"/>
            <ac:spMk id="3" creationId="{C680622D-A917-4B79-9898-0E1DB96E7B56}"/>
          </ac:spMkLst>
        </pc:spChg>
      </pc:sldChg>
      <pc:sldChg chg="modSp add">
        <pc:chgData name="hui xu" userId="70b675938bab3b5e" providerId="LiveId" clId="{49358554-F4A8-4941-8597-0CB34855887B}" dt="2020-01-16T02:00:25.152" v="467" actId="20577"/>
        <pc:sldMkLst>
          <pc:docMk/>
          <pc:sldMk cId="1055307087" sldId="262"/>
        </pc:sldMkLst>
        <pc:spChg chg="mod">
          <ac:chgData name="hui xu" userId="70b675938bab3b5e" providerId="LiveId" clId="{49358554-F4A8-4941-8597-0CB34855887B}" dt="2020-01-16T02:00:25.152" v="467" actId="20577"/>
          <ac:spMkLst>
            <pc:docMk/>
            <pc:sldMk cId="1055307087" sldId="262"/>
            <ac:spMk id="2" creationId="{7A9274FF-37A6-45B3-933D-CAD76B0450B4}"/>
          </ac:spMkLst>
        </pc:spChg>
      </pc:sldChg>
      <pc:sldChg chg="modSp add">
        <pc:chgData name="hui xu" userId="70b675938bab3b5e" providerId="LiveId" clId="{49358554-F4A8-4941-8597-0CB34855887B}" dt="2020-01-16T02:01:02.603" v="490" actId="20577"/>
        <pc:sldMkLst>
          <pc:docMk/>
          <pc:sldMk cId="528608656" sldId="263"/>
        </pc:sldMkLst>
        <pc:spChg chg="mod">
          <ac:chgData name="hui xu" userId="70b675938bab3b5e" providerId="LiveId" clId="{49358554-F4A8-4941-8597-0CB34855887B}" dt="2020-01-16T02:01:02.603" v="490" actId="20577"/>
          <ac:spMkLst>
            <pc:docMk/>
            <pc:sldMk cId="528608656" sldId="263"/>
            <ac:spMk id="2" creationId="{5C506479-D0E7-4B2F-9210-B825A5F24825}"/>
          </ac:spMkLst>
        </pc:spChg>
      </pc:sldChg>
      <pc:sldChg chg="modSp add">
        <pc:chgData name="hui xu" userId="70b675938bab3b5e" providerId="LiveId" clId="{49358554-F4A8-4941-8597-0CB34855887B}" dt="2020-01-16T02:05:31.519" v="531" actId="20577"/>
        <pc:sldMkLst>
          <pc:docMk/>
          <pc:sldMk cId="3119237102" sldId="264"/>
        </pc:sldMkLst>
        <pc:spChg chg="mod">
          <ac:chgData name="hui xu" userId="70b675938bab3b5e" providerId="LiveId" clId="{49358554-F4A8-4941-8597-0CB34855887B}" dt="2020-01-16T02:05:31.519" v="531" actId="20577"/>
          <ac:spMkLst>
            <pc:docMk/>
            <pc:sldMk cId="3119237102" sldId="264"/>
            <ac:spMk id="2" creationId="{E14B6B6A-14B2-4720-8EB9-56710F477DF0}"/>
          </ac:spMkLst>
        </pc:spChg>
        <pc:spChg chg="mod">
          <ac:chgData name="hui xu" userId="70b675938bab3b5e" providerId="LiveId" clId="{49358554-F4A8-4941-8597-0CB34855887B}" dt="2020-01-16T02:01:33.671" v="498" actId="20577"/>
          <ac:spMkLst>
            <pc:docMk/>
            <pc:sldMk cId="3119237102" sldId="264"/>
            <ac:spMk id="3" creationId="{65EBC4FA-F7F5-4FE2-86C0-F02611ABD36E}"/>
          </ac:spMkLst>
        </pc:spChg>
      </pc:sldChg>
      <pc:sldChg chg="modSp add">
        <pc:chgData name="hui xu" userId="70b675938bab3b5e" providerId="LiveId" clId="{49358554-F4A8-4941-8597-0CB34855887B}" dt="2020-01-16T02:02:02.729" v="520" actId="20577"/>
        <pc:sldMkLst>
          <pc:docMk/>
          <pc:sldMk cId="4157507925" sldId="265"/>
        </pc:sldMkLst>
        <pc:spChg chg="mod">
          <ac:chgData name="hui xu" userId="70b675938bab3b5e" providerId="LiveId" clId="{49358554-F4A8-4941-8597-0CB34855887B}" dt="2020-01-16T02:02:02.729" v="520" actId="20577"/>
          <ac:spMkLst>
            <pc:docMk/>
            <pc:sldMk cId="4157507925" sldId="265"/>
            <ac:spMk id="2" creationId="{D01F047C-6441-4F50-B592-6D5AD4CF8225}"/>
          </ac:spMkLst>
        </pc:spChg>
      </pc:sldChg>
      <pc:sldChg chg="addSp delSp modSp add">
        <pc:chgData name="hui xu" userId="70b675938bab3b5e" providerId="LiveId" clId="{49358554-F4A8-4941-8597-0CB34855887B}" dt="2020-01-16T02:07:09.438" v="556" actId="20577"/>
        <pc:sldMkLst>
          <pc:docMk/>
          <pc:sldMk cId="2497387160" sldId="266"/>
        </pc:sldMkLst>
        <pc:spChg chg="mod">
          <ac:chgData name="hui xu" userId="70b675938bab3b5e" providerId="LiveId" clId="{49358554-F4A8-4941-8597-0CB34855887B}" dt="2020-01-16T02:07:09.438" v="556" actId="20577"/>
          <ac:spMkLst>
            <pc:docMk/>
            <pc:sldMk cId="2497387160" sldId="266"/>
            <ac:spMk id="2" creationId="{8C13355A-0106-44B6-898D-046F52D2FFCA}"/>
          </ac:spMkLst>
        </pc:spChg>
        <pc:spChg chg="add mod">
          <ac:chgData name="hui xu" userId="70b675938bab3b5e" providerId="LiveId" clId="{49358554-F4A8-4941-8597-0CB34855887B}" dt="2020-01-16T02:06:13.368" v="540" actId="1076"/>
          <ac:spMkLst>
            <pc:docMk/>
            <pc:sldMk cId="2497387160" sldId="266"/>
            <ac:spMk id="3" creationId="{943DF53F-19C2-4C91-BBF9-85E02A8D618A}"/>
          </ac:spMkLst>
        </pc:spChg>
        <pc:spChg chg="add del">
          <ac:chgData name="hui xu" userId="70b675938bab3b5e" providerId="LiveId" clId="{49358554-F4A8-4941-8597-0CB34855887B}" dt="2020-01-16T02:06:20.438" v="542"/>
          <ac:spMkLst>
            <pc:docMk/>
            <pc:sldMk cId="2497387160" sldId="266"/>
            <ac:spMk id="4" creationId="{D2D02AA0-CF35-45A7-B5C0-182B50069151}"/>
          </ac:spMkLst>
        </pc:spChg>
        <pc:spChg chg="add del">
          <ac:chgData name="hui xu" userId="70b675938bab3b5e" providerId="LiveId" clId="{49358554-F4A8-4941-8597-0CB34855887B}" dt="2020-01-16T02:06:32.547" v="544"/>
          <ac:spMkLst>
            <pc:docMk/>
            <pc:sldMk cId="2497387160" sldId="266"/>
            <ac:spMk id="5" creationId="{50730463-4F88-4B31-AFC5-642B03D90767}"/>
          </ac:spMkLst>
        </pc:spChg>
        <pc:picChg chg="add mod">
          <ac:chgData name="hui xu" userId="70b675938bab3b5e" providerId="LiveId" clId="{49358554-F4A8-4941-8597-0CB34855887B}" dt="2020-01-16T02:06:55.719" v="549" actId="14100"/>
          <ac:picMkLst>
            <pc:docMk/>
            <pc:sldMk cId="2497387160" sldId="266"/>
            <ac:picMk id="6" creationId="{994A807E-A180-4AE9-B6C6-6DDF283BEDFF}"/>
          </ac:picMkLst>
        </pc:picChg>
      </pc:sldChg>
      <pc:sldChg chg="modSp add">
        <pc:chgData name="hui xu" userId="70b675938bab3b5e" providerId="LiveId" clId="{49358554-F4A8-4941-8597-0CB34855887B}" dt="2020-01-16T02:07:28.626" v="558"/>
        <pc:sldMkLst>
          <pc:docMk/>
          <pc:sldMk cId="1585082818" sldId="267"/>
        </pc:sldMkLst>
        <pc:spChg chg="mod">
          <ac:chgData name="hui xu" userId="70b675938bab3b5e" providerId="LiveId" clId="{49358554-F4A8-4941-8597-0CB34855887B}" dt="2020-01-16T02:07:28.626" v="558"/>
          <ac:spMkLst>
            <pc:docMk/>
            <pc:sldMk cId="1585082818" sldId="267"/>
            <ac:spMk id="3" creationId="{B7039E32-C83D-458A-9726-67D1BEB6EA34}"/>
          </ac:spMkLst>
        </pc:spChg>
      </pc:sldChg>
      <pc:sldChg chg="addSp modSp add">
        <pc:chgData name="hui xu" userId="70b675938bab3b5e" providerId="LiveId" clId="{49358554-F4A8-4941-8597-0CB34855887B}" dt="2020-01-16T02:10:06.216" v="564" actId="14100"/>
        <pc:sldMkLst>
          <pc:docMk/>
          <pc:sldMk cId="3045295924" sldId="268"/>
        </pc:sldMkLst>
        <pc:spChg chg="mod">
          <ac:chgData name="hui xu" userId="70b675938bab3b5e" providerId="LiveId" clId="{49358554-F4A8-4941-8597-0CB34855887B}" dt="2020-01-16T02:09:51.894" v="560"/>
          <ac:spMkLst>
            <pc:docMk/>
            <pc:sldMk cId="3045295924" sldId="268"/>
            <ac:spMk id="2" creationId="{4F02C273-7B58-4346-87D6-BB42E7D646B5}"/>
          </ac:spMkLst>
        </pc:spChg>
        <pc:picChg chg="add mod">
          <ac:chgData name="hui xu" userId="70b675938bab3b5e" providerId="LiveId" clId="{49358554-F4A8-4941-8597-0CB34855887B}" dt="2020-01-16T02:10:06.216" v="564" actId="14100"/>
          <ac:picMkLst>
            <pc:docMk/>
            <pc:sldMk cId="3045295924" sldId="268"/>
            <ac:picMk id="3" creationId="{F9A14329-44E5-4453-A5C5-367945020AFD}"/>
          </ac:picMkLst>
        </pc:picChg>
      </pc:sldChg>
      <pc:sldChg chg="addSp modSp add">
        <pc:chgData name="hui xu" userId="70b675938bab3b5e" providerId="LiveId" clId="{49358554-F4A8-4941-8597-0CB34855887B}" dt="2020-01-16T02:33:56.986" v="571" actId="21"/>
        <pc:sldMkLst>
          <pc:docMk/>
          <pc:sldMk cId="1540520668" sldId="269"/>
        </pc:sldMkLst>
        <pc:spChg chg="mod">
          <ac:chgData name="hui xu" userId="70b675938bab3b5e" providerId="LiveId" clId="{49358554-F4A8-4941-8597-0CB34855887B}" dt="2020-01-16T02:33:42.161" v="566"/>
          <ac:spMkLst>
            <pc:docMk/>
            <pc:sldMk cId="1540520668" sldId="269"/>
            <ac:spMk id="2" creationId="{DDE3B5D7-050B-46C8-817D-944C56953C6F}"/>
          </ac:spMkLst>
        </pc:spChg>
        <pc:spChg chg="add mod">
          <ac:chgData name="hui xu" userId="70b675938bab3b5e" providerId="LiveId" clId="{49358554-F4A8-4941-8597-0CB34855887B}" dt="2020-01-16T02:33:56.986" v="571" actId="21"/>
          <ac:spMkLst>
            <pc:docMk/>
            <pc:sldMk cId="1540520668" sldId="269"/>
            <ac:spMk id="3" creationId="{EE5AD6BF-67F2-4196-A9A3-342CF91D1CDE}"/>
          </ac:spMkLst>
        </pc:spChg>
      </pc:sldChg>
      <pc:sldChg chg="modSp add">
        <pc:chgData name="hui xu" userId="70b675938bab3b5e" providerId="LiveId" clId="{49358554-F4A8-4941-8597-0CB34855887B}" dt="2020-01-16T02:38:04.643" v="601" actId="20577"/>
        <pc:sldMkLst>
          <pc:docMk/>
          <pc:sldMk cId="316527677" sldId="270"/>
        </pc:sldMkLst>
        <pc:spChg chg="mod">
          <ac:chgData name="hui xu" userId="70b675938bab3b5e" providerId="LiveId" clId="{49358554-F4A8-4941-8597-0CB34855887B}" dt="2020-01-16T02:38:04.643" v="601" actId="20577"/>
          <ac:spMkLst>
            <pc:docMk/>
            <pc:sldMk cId="316527677" sldId="270"/>
            <ac:spMk id="2" creationId="{84801A8A-4741-4420-9ED1-870CB413DCBB}"/>
          </ac:spMkLst>
        </pc:spChg>
      </pc:sldChg>
      <pc:sldChg chg="modSp add">
        <pc:chgData name="hui xu" userId="70b675938bab3b5e" providerId="LiveId" clId="{49358554-F4A8-4941-8597-0CB34855887B}" dt="2020-01-16T02:40:12.288" v="610" actId="20577"/>
        <pc:sldMkLst>
          <pc:docMk/>
          <pc:sldMk cId="2910944291" sldId="271"/>
        </pc:sldMkLst>
        <pc:spChg chg="mod">
          <ac:chgData name="hui xu" userId="70b675938bab3b5e" providerId="LiveId" clId="{49358554-F4A8-4941-8597-0CB34855887B}" dt="2020-01-16T02:40:12.288" v="610" actId="20577"/>
          <ac:spMkLst>
            <pc:docMk/>
            <pc:sldMk cId="2910944291" sldId="271"/>
            <ac:spMk id="3" creationId="{3BD750DC-2ED5-4498-BF3D-AE8572175D05}"/>
          </ac:spMkLst>
        </pc:spChg>
      </pc:sldChg>
      <pc:sldChg chg="addSp modSp add">
        <pc:chgData name="hui xu" userId="70b675938bab3b5e" providerId="LiveId" clId="{49358554-F4A8-4941-8597-0CB34855887B}" dt="2020-01-16T02:39:37.687" v="606" actId="1076"/>
        <pc:sldMkLst>
          <pc:docMk/>
          <pc:sldMk cId="901986527" sldId="272"/>
        </pc:sldMkLst>
        <pc:picChg chg="add mod">
          <ac:chgData name="hui xu" userId="70b675938bab3b5e" providerId="LiveId" clId="{49358554-F4A8-4941-8597-0CB34855887B}" dt="2020-01-16T02:39:37.687" v="606" actId="1076"/>
          <ac:picMkLst>
            <pc:docMk/>
            <pc:sldMk cId="901986527" sldId="272"/>
            <ac:picMk id="2" creationId="{2E96B1D9-BEC6-48F6-964A-D6EA14F4B2E0}"/>
          </ac:picMkLst>
        </pc:picChg>
      </pc:sldChg>
      <pc:sldChg chg="modSp add">
        <pc:chgData name="hui xu" userId="70b675938bab3b5e" providerId="LiveId" clId="{49358554-F4A8-4941-8597-0CB34855887B}" dt="2020-01-16T02:41:18.089" v="642" actId="20577"/>
        <pc:sldMkLst>
          <pc:docMk/>
          <pc:sldMk cId="3410311970" sldId="273"/>
        </pc:sldMkLst>
        <pc:spChg chg="mod">
          <ac:chgData name="hui xu" userId="70b675938bab3b5e" providerId="LiveId" clId="{49358554-F4A8-4941-8597-0CB34855887B}" dt="2020-01-16T02:41:18.089" v="642" actId="20577"/>
          <ac:spMkLst>
            <pc:docMk/>
            <pc:sldMk cId="3410311970" sldId="273"/>
            <ac:spMk id="2" creationId="{1781A7C0-B5B1-4CCD-A564-BE30BEB43489}"/>
          </ac:spMkLst>
        </pc:spChg>
      </pc:sldChg>
    </pc:docChg>
  </pc:docChgLst>
  <pc:docChgLst>
    <pc:chgData name="hui xu" userId="70b675938bab3b5e" providerId="LiveId" clId="{B5EF82F6-0B49-4D44-9558-5CF6E87F3E44}"/>
    <pc:docChg chg="undo custSel addSld delSld modSld">
      <pc:chgData name="hui xu" userId="70b675938bab3b5e" providerId="LiveId" clId="{B5EF82F6-0B49-4D44-9558-5CF6E87F3E44}" dt="2020-12-15T05:08:39.794" v="3032" actId="20577"/>
      <pc:docMkLst>
        <pc:docMk/>
      </pc:docMkLst>
      <pc:sldChg chg="del">
        <pc:chgData name="hui xu" userId="70b675938bab3b5e" providerId="LiveId" clId="{B5EF82F6-0B49-4D44-9558-5CF6E87F3E44}" dt="2020-12-07T13:39:44.526" v="382" actId="2696"/>
        <pc:sldMkLst>
          <pc:docMk/>
          <pc:sldMk cId="693795644" sldId="390"/>
        </pc:sldMkLst>
      </pc:sldChg>
      <pc:sldChg chg="del">
        <pc:chgData name="hui xu" userId="70b675938bab3b5e" providerId="LiveId" clId="{B5EF82F6-0B49-4D44-9558-5CF6E87F3E44}" dt="2020-12-07T13:39:50.896" v="383" actId="2696"/>
        <pc:sldMkLst>
          <pc:docMk/>
          <pc:sldMk cId="29228510" sldId="391"/>
        </pc:sldMkLst>
      </pc:sldChg>
      <pc:sldChg chg="del">
        <pc:chgData name="hui xu" userId="70b675938bab3b5e" providerId="LiveId" clId="{B5EF82F6-0B49-4D44-9558-5CF6E87F3E44}" dt="2020-12-07T13:34:12.164" v="0" actId="2696"/>
        <pc:sldMkLst>
          <pc:docMk/>
          <pc:sldMk cId="3129339244" sldId="393"/>
        </pc:sldMkLst>
      </pc:sldChg>
      <pc:sldChg chg="modSp mod modAnim chgLayout">
        <pc:chgData name="hui xu" userId="70b675938bab3b5e" providerId="LiveId" clId="{B5EF82F6-0B49-4D44-9558-5CF6E87F3E44}" dt="2020-12-07T13:39:32.528" v="381" actId="20577"/>
        <pc:sldMkLst>
          <pc:docMk/>
          <pc:sldMk cId="3507286333" sldId="394"/>
        </pc:sldMkLst>
        <pc:spChg chg="mod ord">
          <ac:chgData name="hui xu" userId="70b675938bab3b5e" providerId="LiveId" clId="{B5EF82F6-0B49-4D44-9558-5CF6E87F3E44}" dt="2020-12-07T13:37:17.070" v="194" actId="700"/>
          <ac:spMkLst>
            <pc:docMk/>
            <pc:sldMk cId="3507286333" sldId="394"/>
            <ac:spMk id="2" creationId="{00000000-0000-0000-0000-000000000000}"/>
          </ac:spMkLst>
        </pc:spChg>
        <pc:spChg chg="mod ord">
          <ac:chgData name="hui xu" userId="70b675938bab3b5e" providerId="LiveId" clId="{B5EF82F6-0B49-4D44-9558-5CF6E87F3E44}" dt="2020-12-07T13:37:17.070" v="194" actId="700"/>
          <ac:spMkLst>
            <pc:docMk/>
            <pc:sldMk cId="3507286333" sldId="394"/>
            <ac:spMk id="3" creationId="{00000000-0000-0000-0000-000000000000}"/>
          </ac:spMkLst>
        </pc:spChg>
        <pc:spChg chg="mod ord">
          <ac:chgData name="hui xu" userId="70b675938bab3b5e" providerId="LiveId" clId="{B5EF82F6-0B49-4D44-9558-5CF6E87F3E44}" dt="2020-12-07T13:39:32.528" v="381" actId="20577"/>
          <ac:spMkLst>
            <pc:docMk/>
            <pc:sldMk cId="3507286333" sldId="394"/>
            <ac:spMk id="4" creationId="{00000000-0000-0000-0000-000000000000}"/>
          </ac:spMkLst>
        </pc:spChg>
      </pc:sldChg>
      <pc:sldChg chg="modSp mod">
        <pc:chgData name="hui xu" userId="70b675938bab3b5e" providerId="LiveId" clId="{B5EF82F6-0B49-4D44-9558-5CF6E87F3E44}" dt="2020-12-07T14:57:50.637" v="1501" actId="12"/>
        <pc:sldMkLst>
          <pc:docMk/>
          <pc:sldMk cId="610942744" sldId="395"/>
        </pc:sldMkLst>
        <pc:spChg chg="mod">
          <ac:chgData name="hui xu" userId="70b675938bab3b5e" providerId="LiveId" clId="{B5EF82F6-0B49-4D44-9558-5CF6E87F3E44}" dt="2020-12-07T14:57:50.637" v="1501" actId="12"/>
          <ac:spMkLst>
            <pc:docMk/>
            <pc:sldMk cId="610942744" sldId="395"/>
            <ac:spMk id="6" creationId="{00000000-0000-0000-0000-000000000000}"/>
          </ac:spMkLst>
        </pc:spChg>
      </pc:sldChg>
      <pc:sldChg chg="del">
        <pc:chgData name="hui xu" userId="70b675938bab3b5e" providerId="LiveId" clId="{B5EF82F6-0B49-4D44-9558-5CF6E87F3E44}" dt="2020-12-07T14:57:56.876" v="1502" actId="2696"/>
        <pc:sldMkLst>
          <pc:docMk/>
          <pc:sldMk cId="3661932887" sldId="396"/>
        </pc:sldMkLst>
      </pc:sldChg>
      <pc:sldChg chg="del">
        <pc:chgData name="hui xu" userId="70b675938bab3b5e" providerId="LiveId" clId="{B5EF82F6-0B49-4D44-9558-5CF6E87F3E44}" dt="2020-12-07T14:58:04.908" v="1503" actId="2696"/>
        <pc:sldMkLst>
          <pc:docMk/>
          <pc:sldMk cId="571622069" sldId="397"/>
        </pc:sldMkLst>
      </pc:sldChg>
      <pc:sldChg chg="modSp mod chgLayout">
        <pc:chgData name="hui xu" userId="70b675938bab3b5e" providerId="LiveId" clId="{B5EF82F6-0B49-4D44-9558-5CF6E87F3E44}" dt="2020-12-07T13:42:09.056" v="518" actId="404"/>
        <pc:sldMkLst>
          <pc:docMk/>
          <pc:sldMk cId="3480914189" sldId="398"/>
        </pc:sldMkLst>
        <pc:spChg chg="mod ord">
          <ac:chgData name="hui xu" userId="70b675938bab3b5e" providerId="LiveId" clId="{B5EF82F6-0B49-4D44-9558-5CF6E87F3E44}" dt="2020-12-07T13:40:14.745" v="413" actId="700"/>
          <ac:spMkLst>
            <pc:docMk/>
            <pc:sldMk cId="3480914189" sldId="398"/>
            <ac:spMk id="4" creationId="{00000000-0000-0000-0000-000000000000}"/>
          </ac:spMkLst>
        </pc:spChg>
        <pc:spChg chg="mod ord">
          <ac:chgData name="hui xu" userId="70b675938bab3b5e" providerId="LiveId" clId="{B5EF82F6-0B49-4D44-9558-5CF6E87F3E44}" dt="2020-12-07T13:40:21.821" v="422" actId="20577"/>
          <ac:spMkLst>
            <pc:docMk/>
            <pc:sldMk cId="3480914189" sldId="398"/>
            <ac:spMk id="5" creationId="{00000000-0000-0000-0000-000000000000}"/>
          </ac:spMkLst>
        </pc:spChg>
        <pc:spChg chg="mod ord">
          <ac:chgData name="hui xu" userId="70b675938bab3b5e" providerId="LiveId" clId="{B5EF82F6-0B49-4D44-9558-5CF6E87F3E44}" dt="2020-12-07T13:40:51" v="447" actId="14"/>
          <ac:spMkLst>
            <pc:docMk/>
            <pc:sldMk cId="3480914189" sldId="398"/>
            <ac:spMk id="6" creationId="{00000000-0000-0000-0000-000000000000}"/>
          </ac:spMkLst>
        </pc:spChg>
        <pc:spChg chg="mod">
          <ac:chgData name="hui xu" userId="70b675938bab3b5e" providerId="LiveId" clId="{B5EF82F6-0B49-4D44-9558-5CF6E87F3E44}" dt="2020-12-07T13:42:09.056" v="518" actId="404"/>
          <ac:spMkLst>
            <pc:docMk/>
            <pc:sldMk cId="3480914189" sldId="398"/>
            <ac:spMk id="7" creationId="{00000000-0000-0000-0000-000000000000}"/>
          </ac:spMkLst>
        </pc:spChg>
        <pc:spChg chg="mod">
          <ac:chgData name="hui xu" userId="70b675938bab3b5e" providerId="LiveId" clId="{B5EF82F6-0B49-4D44-9558-5CF6E87F3E44}" dt="2020-12-07T13:40:40.392" v="445" actId="20577"/>
          <ac:spMkLst>
            <pc:docMk/>
            <pc:sldMk cId="3480914189" sldId="398"/>
            <ac:spMk id="9" creationId="{00000000-0000-0000-0000-000000000000}"/>
          </ac:spMkLst>
        </pc:spChg>
        <pc:spChg chg="mod">
          <ac:chgData name="hui xu" userId="70b675938bab3b5e" providerId="LiveId" clId="{B5EF82F6-0B49-4D44-9558-5CF6E87F3E44}" dt="2020-12-07T13:41:26.946" v="478" actId="1076"/>
          <ac:spMkLst>
            <pc:docMk/>
            <pc:sldMk cId="3480914189" sldId="398"/>
            <ac:spMk id="15" creationId="{00000000-0000-0000-0000-000000000000}"/>
          </ac:spMkLst>
        </pc:spChg>
      </pc:sldChg>
      <pc:sldChg chg="modSp add del mod chgLayout">
        <pc:chgData name="hui xu" userId="70b675938bab3b5e" providerId="LiveId" clId="{B5EF82F6-0B49-4D44-9558-5CF6E87F3E44}" dt="2020-12-07T13:48:00.381" v="928" actId="20577"/>
        <pc:sldMkLst>
          <pc:docMk/>
          <pc:sldMk cId="2924371154" sldId="400"/>
        </pc:sldMkLst>
        <pc:spChg chg="mod ord">
          <ac:chgData name="hui xu" userId="70b675938bab3b5e" providerId="LiveId" clId="{B5EF82F6-0B49-4D44-9558-5CF6E87F3E44}" dt="2020-12-07T13:42:18.625" v="519" actId="700"/>
          <ac:spMkLst>
            <pc:docMk/>
            <pc:sldMk cId="2924371154" sldId="400"/>
            <ac:spMk id="2" creationId="{00000000-0000-0000-0000-000000000000}"/>
          </ac:spMkLst>
        </pc:spChg>
        <pc:spChg chg="mod ord">
          <ac:chgData name="hui xu" userId="70b675938bab3b5e" providerId="LiveId" clId="{B5EF82F6-0B49-4D44-9558-5CF6E87F3E44}" dt="2020-12-07T13:44:20.490" v="543" actId="20577"/>
          <ac:spMkLst>
            <pc:docMk/>
            <pc:sldMk cId="2924371154" sldId="400"/>
            <ac:spMk id="3" creationId="{00000000-0000-0000-0000-000000000000}"/>
          </ac:spMkLst>
        </pc:spChg>
        <pc:spChg chg="mod ord">
          <ac:chgData name="hui xu" userId="70b675938bab3b5e" providerId="LiveId" clId="{B5EF82F6-0B49-4D44-9558-5CF6E87F3E44}" dt="2020-12-07T13:48:00.381" v="928" actId="20577"/>
          <ac:spMkLst>
            <pc:docMk/>
            <pc:sldMk cId="2924371154" sldId="400"/>
            <ac:spMk id="4" creationId="{00000000-0000-0000-0000-000000000000}"/>
          </ac:spMkLst>
        </pc:spChg>
      </pc:sldChg>
      <pc:sldChg chg="modSp mod modAnim">
        <pc:chgData name="hui xu" userId="70b675938bab3b5e" providerId="LiveId" clId="{B5EF82F6-0B49-4D44-9558-5CF6E87F3E44}" dt="2020-12-07T14:48:23.314" v="1001" actId="15"/>
        <pc:sldMkLst>
          <pc:docMk/>
          <pc:sldMk cId="399475855" sldId="401"/>
        </pc:sldMkLst>
        <pc:spChg chg="mod">
          <ac:chgData name="hui xu" userId="70b675938bab3b5e" providerId="LiveId" clId="{B5EF82F6-0B49-4D44-9558-5CF6E87F3E44}" dt="2020-12-07T14:47:50.335" v="940" actId="20577"/>
          <ac:spMkLst>
            <pc:docMk/>
            <pc:sldMk cId="399475855" sldId="401"/>
            <ac:spMk id="2" creationId="{00000000-0000-0000-0000-000000000000}"/>
          </ac:spMkLst>
        </pc:spChg>
        <pc:spChg chg="mod">
          <ac:chgData name="hui xu" userId="70b675938bab3b5e" providerId="LiveId" clId="{B5EF82F6-0B49-4D44-9558-5CF6E87F3E44}" dt="2020-12-07T14:47:56.966" v="950" actId="20577"/>
          <ac:spMkLst>
            <pc:docMk/>
            <pc:sldMk cId="399475855" sldId="401"/>
            <ac:spMk id="8" creationId="{00000000-0000-0000-0000-000000000000}"/>
          </ac:spMkLst>
        </pc:spChg>
        <pc:spChg chg="mod">
          <ac:chgData name="hui xu" userId="70b675938bab3b5e" providerId="LiveId" clId="{B5EF82F6-0B49-4D44-9558-5CF6E87F3E44}" dt="2020-12-07T14:48:23.314" v="1001" actId="15"/>
          <ac:spMkLst>
            <pc:docMk/>
            <pc:sldMk cId="399475855" sldId="401"/>
            <ac:spMk id="13" creationId="{00000000-0000-0000-0000-000000000000}"/>
          </ac:spMkLst>
        </pc:spChg>
      </pc:sldChg>
      <pc:sldChg chg="delSp modSp mod modAnim">
        <pc:chgData name="hui xu" userId="70b675938bab3b5e" providerId="LiveId" clId="{B5EF82F6-0B49-4D44-9558-5CF6E87F3E44}" dt="2020-12-07T13:35:24.198" v="112" actId="21"/>
        <pc:sldMkLst>
          <pc:docMk/>
          <pc:sldMk cId="984862388" sldId="402"/>
        </pc:sldMkLst>
        <pc:spChg chg="mod">
          <ac:chgData name="hui xu" userId="70b675938bab3b5e" providerId="LiveId" clId="{B5EF82F6-0B49-4D44-9558-5CF6E87F3E44}" dt="2020-12-07T13:34:35.788" v="14" actId="20577"/>
          <ac:spMkLst>
            <pc:docMk/>
            <pc:sldMk cId="984862388" sldId="402"/>
            <ac:spMk id="2" creationId="{00000000-0000-0000-0000-000000000000}"/>
          </ac:spMkLst>
        </pc:spChg>
        <pc:spChg chg="mod">
          <ac:chgData name="hui xu" userId="70b675938bab3b5e" providerId="LiveId" clId="{B5EF82F6-0B49-4D44-9558-5CF6E87F3E44}" dt="2020-12-07T13:35:19.335" v="111" actId="20577"/>
          <ac:spMkLst>
            <pc:docMk/>
            <pc:sldMk cId="984862388" sldId="402"/>
            <ac:spMk id="4" creationId="{00000000-0000-0000-0000-000000000000}"/>
          </ac:spMkLst>
        </pc:spChg>
        <pc:picChg chg="del">
          <ac:chgData name="hui xu" userId="70b675938bab3b5e" providerId="LiveId" clId="{B5EF82F6-0B49-4D44-9558-5CF6E87F3E44}" dt="2020-12-07T13:35:24.198" v="112" actId="21"/>
          <ac:picMkLst>
            <pc:docMk/>
            <pc:sldMk cId="984862388" sldId="402"/>
            <ac:picMk id="5123" creationId="{00000000-0000-0000-0000-000000000000}"/>
          </ac:picMkLst>
        </pc:picChg>
      </pc:sldChg>
      <pc:sldChg chg="modSp mod modAnim">
        <pc:chgData name="hui xu" userId="70b675938bab3b5e" providerId="LiveId" clId="{B5EF82F6-0B49-4D44-9558-5CF6E87F3E44}" dt="2020-12-07T14:50:05.451" v="1124" actId="404"/>
        <pc:sldMkLst>
          <pc:docMk/>
          <pc:sldMk cId="1365039526" sldId="403"/>
        </pc:sldMkLst>
        <pc:spChg chg="mod">
          <ac:chgData name="hui xu" userId="70b675938bab3b5e" providerId="LiveId" clId="{B5EF82F6-0B49-4D44-9558-5CF6E87F3E44}" dt="2020-12-07T14:48:47.267" v="1016" actId="20577"/>
          <ac:spMkLst>
            <pc:docMk/>
            <pc:sldMk cId="1365039526" sldId="403"/>
            <ac:spMk id="2" creationId="{00000000-0000-0000-0000-000000000000}"/>
          </ac:spMkLst>
        </pc:spChg>
        <pc:spChg chg="mod">
          <ac:chgData name="hui xu" userId="70b675938bab3b5e" providerId="LiveId" clId="{B5EF82F6-0B49-4D44-9558-5CF6E87F3E44}" dt="2020-12-07T14:49:55.301" v="1122" actId="255"/>
          <ac:spMkLst>
            <pc:docMk/>
            <pc:sldMk cId="1365039526" sldId="403"/>
            <ac:spMk id="4" creationId="{00000000-0000-0000-0000-000000000000}"/>
          </ac:spMkLst>
        </pc:spChg>
        <pc:spChg chg="mod">
          <ac:chgData name="hui xu" userId="70b675938bab3b5e" providerId="LiveId" clId="{B5EF82F6-0B49-4D44-9558-5CF6E87F3E44}" dt="2020-12-07T14:48:58.941" v="1025" actId="2711"/>
          <ac:spMkLst>
            <pc:docMk/>
            <pc:sldMk cId="1365039526" sldId="403"/>
            <ac:spMk id="14" creationId="{00000000-0000-0000-0000-000000000000}"/>
          </ac:spMkLst>
        </pc:spChg>
        <pc:spChg chg="mod">
          <ac:chgData name="hui xu" userId="70b675938bab3b5e" providerId="LiveId" clId="{B5EF82F6-0B49-4D44-9558-5CF6E87F3E44}" dt="2020-12-07T14:49:55.301" v="1122" actId="255"/>
          <ac:spMkLst>
            <pc:docMk/>
            <pc:sldMk cId="1365039526" sldId="403"/>
            <ac:spMk id="29" creationId="{00000000-0000-0000-0000-000000000000}"/>
          </ac:spMkLst>
        </pc:spChg>
        <pc:spChg chg="mod">
          <ac:chgData name="hui xu" userId="70b675938bab3b5e" providerId="LiveId" clId="{B5EF82F6-0B49-4D44-9558-5CF6E87F3E44}" dt="2020-12-07T14:50:05.451" v="1124" actId="404"/>
          <ac:spMkLst>
            <pc:docMk/>
            <pc:sldMk cId="1365039526" sldId="403"/>
            <ac:spMk id="33" creationId="{00000000-0000-0000-0000-000000000000}"/>
          </ac:spMkLst>
        </pc:spChg>
      </pc:sldChg>
      <pc:sldChg chg="addSp delSp modSp mod delAnim modAnim">
        <pc:chgData name="hui xu" userId="70b675938bab3b5e" providerId="LiveId" clId="{B5EF82F6-0B49-4D44-9558-5CF6E87F3E44}" dt="2020-12-07T14:50:52.786" v="1147" actId="1076"/>
        <pc:sldMkLst>
          <pc:docMk/>
          <pc:sldMk cId="1486946660" sldId="404"/>
        </pc:sldMkLst>
        <pc:spChg chg="mod">
          <ac:chgData name="hui xu" userId="70b675938bab3b5e" providerId="LiveId" clId="{B5EF82F6-0B49-4D44-9558-5CF6E87F3E44}" dt="2020-12-07T14:50:15.202" v="1138" actId="20577"/>
          <ac:spMkLst>
            <pc:docMk/>
            <pc:sldMk cId="1486946660" sldId="404"/>
            <ac:spMk id="2" creationId="{00000000-0000-0000-0000-000000000000}"/>
          </ac:spMkLst>
        </pc:spChg>
        <pc:spChg chg="del">
          <ac:chgData name="hui xu" userId="70b675938bab3b5e" providerId="LiveId" clId="{B5EF82F6-0B49-4D44-9558-5CF6E87F3E44}" dt="2020-12-07T14:50:33.493" v="1139" actId="478"/>
          <ac:spMkLst>
            <pc:docMk/>
            <pc:sldMk cId="1486946660" sldId="404"/>
            <ac:spMk id="4" creationId="{00000000-0000-0000-0000-000000000000}"/>
          </ac:spMkLst>
        </pc:spChg>
        <pc:spChg chg="add del mod">
          <ac:chgData name="hui xu" userId="70b675938bab3b5e" providerId="LiveId" clId="{B5EF82F6-0B49-4D44-9558-5CF6E87F3E44}" dt="2020-12-07T14:50:38.319" v="1140" actId="478"/>
          <ac:spMkLst>
            <pc:docMk/>
            <pc:sldMk cId="1486946660" sldId="404"/>
            <ac:spMk id="7" creationId="{70C163F0-255F-634E-8D9B-8B8CA1F7FC03}"/>
          </ac:spMkLst>
        </pc:spChg>
        <pc:spChg chg="del">
          <ac:chgData name="hui xu" userId="70b675938bab3b5e" providerId="LiveId" clId="{B5EF82F6-0B49-4D44-9558-5CF6E87F3E44}" dt="2020-12-07T14:50:40.980" v="1141" actId="478"/>
          <ac:spMkLst>
            <pc:docMk/>
            <pc:sldMk cId="1486946660" sldId="404"/>
            <ac:spMk id="14" creationId="{00000000-0000-0000-0000-000000000000}"/>
          </ac:spMkLst>
        </pc:spChg>
        <pc:spChg chg="del">
          <ac:chgData name="hui xu" userId="70b675938bab3b5e" providerId="LiveId" clId="{B5EF82F6-0B49-4D44-9558-5CF6E87F3E44}" dt="2020-12-07T14:50:33.493" v="1139" actId="478"/>
          <ac:spMkLst>
            <pc:docMk/>
            <pc:sldMk cId="1486946660" sldId="404"/>
            <ac:spMk id="29" creationId="{00000000-0000-0000-0000-000000000000}"/>
          </ac:spMkLst>
        </pc:spChg>
        <pc:spChg chg="del">
          <ac:chgData name="hui xu" userId="70b675938bab3b5e" providerId="LiveId" clId="{B5EF82F6-0B49-4D44-9558-5CF6E87F3E44}" dt="2020-12-07T14:50:40.980" v="1141" actId="478"/>
          <ac:spMkLst>
            <pc:docMk/>
            <pc:sldMk cId="1486946660" sldId="404"/>
            <ac:spMk id="33" creationId="{00000000-0000-0000-0000-000000000000}"/>
          </ac:spMkLst>
        </pc:spChg>
        <pc:spChg chg="add mod">
          <ac:chgData name="hui xu" userId="70b675938bab3b5e" providerId="LiveId" clId="{B5EF82F6-0B49-4D44-9558-5CF6E87F3E44}" dt="2020-12-07T14:50:42.379" v="1142"/>
          <ac:spMkLst>
            <pc:docMk/>
            <pc:sldMk cId="1486946660" sldId="404"/>
            <ac:spMk id="34" creationId="{79064BBE-DC06-EC45-B112-149E375D2CA1}"/>
          </ac:spMkLst>
        </pc:spChg>
        <pc:spChg chg="add mod">
          <ac:chgData name="hui xu" userId="70b675938bab3b5e" providerId="LiveId" clId="{B5EF82F6-0B49-4D44-9558-5CF6E87F3E44}" dt="2020-12-07T14:50:52.786" v="1147" actId="1076"/>
          <ac:spMkLst>
            <pc:docMk/>
            <pc:sldMk cId="1486946660" sldId="404"/>
            <ac:spMk id="35" creationId="{F1FBFF45-36CC-FF4B-A231-2E297A8B2037}"/>
          </ac:spMkLst>
        </pc:spChg>
        <pc:spChg chg="add mod">
          <ac:chgData name="hui xu" userId="70b675938bab3b5e" providerId="LiveId" clId="{B5EF82F6-0B49-4D44-9558-5CF6E87F3E44}" dt="2020-12-07T14:50:42.379" v="1142"/>
          <ac:spMkLst>
            <pc:docMk/>
            <pc:sldMk cId="1486946660" sldId="404"/>
            <ac:spMk id="36" creationId="{1619B48F-97A8-FB4F-A7CD-ECF44ADA8859}"/>
          </ac:spMkLst>
        </pc:spChg>
        <pc:spChg chg="add mod">
          <ac:chgData name="hui xu" userId="70b675938bab3b5e" providerId="LiveId" clId="{B5EF82F6-0B49-4D44-9558-5CF6E87F3E44}" dt="2020-12-07T14:50:42.379" v="1142"/>
          <ac:spMkLst>
            <pc:docMk/>
            <pc:sldMk cId="1486946660" sldId="404"/>
            <ac:spMk id="37" creationId="{FDF6DB14-0F3E-2440-8781-42DEEF413756}"/>
          </ac:spMkLst>
        </pc:spChg>
      </pc:sldChg>
      <pc:sldChg chg="modSp mod">
        <pc:chgData name="hui xu" userId="70b675938bab3b5e" providerId="LiveId" clId="{B5EF82F6-0B49-4D44-9558-5CF6E87F3E44}" dt="2020-12-07T14:55:26.493" v="1405" actId="20577"/>
        <pc:sldMkLst>
          <pc:docMk/>
          <pc:sldMk cId="1300729975" sldId="405"/>
        </pc:sldMkLst>
        <pc:spChg chg="mod">
          <ac:chgData name="hui xu" userId="70b675938bab3b5e" providerId="LiveId" clId="{B5EF82F6-0B49-4D44-9558-5CF6E87F3E44}" dt="2020-12-07T14:51:32.746" v="1209" actId="20577"/>
          <ac:spMkLst>
            <pc:docMk/>
            <pc:sldMk cId="1300729975" sldId="405"/>
            <ac:spMk id="2" creationId="{00000000-0000-0000-0000-000000000000}"/>
          </ac:spMkLst>
        </pc:spChg>
        <pc:spChg chg="mod">
          <ac:chgData name="hui xu" userId="70b675938bab3b5e" providerId="LiveId" clId="{B5EF82F6-0B49-4D44-9558-5CF6E87F3E44}" dt="2020-12-07T14:52:38.093" v="1280" actId="404"/>
          <ac:spMkLst>
            <pc:docMk/>
            <pc:sldMk cId="1300729975" sldId="405"/>
            <ac:spMk id="35" creationId="{00000000-0000-0000-0000-000000000000}"/>
          </ac:spMkLst>
        </pc:spChg>
        <pc:spChg chg="mod">
          <ac:chgData name="hui xu" userId="70b675938bab3b5e" providerId="LiveId" clId="{B5EF82F6-0B49-4D44-9558-5CF6E87F3E44}" dt="2020-12-07T14:55:26.493" v="1405" actId="20577"/>
          <ac:spMkLst>
            <pc:docMk/>
            <pc:sldMk cId="1300729975" sldId="405"/>
            <ac:spMk id="36" creationId="{00000000-0000-0000-0000-000000000000}"/>
          </ac:spMkLst>
        </pc:spChg>
        <pc:spChg chg="mod">
          <ac:chgData name="hui xu" userId="70b675938bab3b5e" providerId="LiveId" clId="{B5EF82F6-0B49-4D44-9558-5CF6E87F3E44}" dt="2020-12-07T14:54:01.751" v="1363" actId="14100"/>
          <ac:spMkLst>
            <pc:docMk/>
            <pc:sldMk cId="1300729975" sldId="405"/>
            <ac:spMk id="37" creationId="{00000000-0000-0000-0000-000000000000}"/>
          </ac:spMkLst>
        </pc:spChg>
        <pc:grpChg chg="mod">
          <ac:chgData name="hui xu" userId="70b675938bab3b5e" providerId="LiveId" clId="{B5EF82F6-0B49-4D44-9558-5CF6E87F3E44}" dt="2020-12-07T14:53:37.166" v="1337" actId="14100"/>
          <ac:grpSpMkLst>
            <pc:docMk/>
            <pc:sldMk cId="1300729975" sldId="405"/>
            <ac:grpSpMk id="34" creationId="{00000000-0000-0000-0000-000000000000}"/>
          </ac:grpSpMkLst>
        </pc:grpChg>
      </pc:sldChg>
      <pc:sldChg chg="modSp mod">
        <pc:chgData name="hui xu" userId="70b675938bab3b5e" providerId="LiveId" clId="{B5EF82F6-0B49-4D44-9558-5CF6E87F3E44}" dt="2020-12-07T13:36:59.191" v="165" actId="20577"/>
        <pc:sldMkLst>
          <pc:docMk/>
          <pc:sldMk cId="1262577004" sldId="406"/>
        </pc:sldMkLst>
        <pc:spChg chg="mod">
          <ac:chgData name="hui xu" userId="70b675938bab3b5e" providerId="LiveId" clId="{B5EF82F6-0B49-4D44-9558-5CF6E87F3E44}" dt="2020-12-07T13:36:59.191" v="165" actId="20577"/>
          <ac:spMkLst>
            <pc:docMk/>
            <pc:sldMk cId="1262577004" sldId="406"/>
            <ac:spMk id="5" creationId="{00000000-0000-0000-0000-000000000000}"/>
          </ac:spMkLst>
        </pc:spChg>
      </pc:sldChg>
      <pc:sldChg chg="del">
        <pc:chgData name="hui xu" userId="70b675938bab3b5e" providerId="LiveId" clId="{B5EF82F6-0B49-4D44-9558-5CF6E87F3E44}" dt="2020-12-07T14:57:26.953" v="1496" actId="2696"/>
        <pc:sldMkLst>
          <pc:docMk/>
          <pc:sldMk cId="1615597657" sldId="407"/>
        </pc:sldMkLst>
      </pc:sldChg>
      <pc:sldChg chg="del">
        <pc:chgData name="hui xu" userId="70b675938bab3b5e" providerId="LiveId" clId="{B5EF82F6-0B49-4D44-9558-5CF6E87F3E44}" dt="2020-12-07T14:57:26.906" v="1494" actId="2696"/>
        <pc:sldMkLst>
          <pc:docMk/>
          <pc:sldMk cId="804963027" sldId="409"/>
        </pc:sldMkLst>
      </pc:sldChg>
      <pc:sldChg chg="del">
        <pc:chgData name="hui xu" userId="70b675938bab3b5e" providerId="LiveId" clId="{B5EF82F6-0B49-4D44-9558-5CF6E87F3E44}" dt="2020-12-07T14:57:26.932" v="1495" actId="2696"/>
        <pc:sldMkLst>
          <pc:docMk/>
          <pc:sldMk cId="4055543290" sldId="410"/>
        </pc:sldMkLst>
      </pc:sldChg>
      <pc:sldChg chg="del">
        <pc:chgData name="hui xu" userId="70b675938bab3b5e" providerId="LiveId" clId="{B5EF82F6-0B49-4D44-9558-5CF6E87F3E44}" dt="2020-12-07T14:57:26.980" v="1497" actId="2696"/>
        <pc:sldMkLst>
          <pc:docMk/>
          <pc:sldMk cId="1305530457" sldId="411"/>
        </pc:sldMkLst>
      </pc:sldChg>
      <pc:sldChg chg="modSp mod">
        <pc:chgData name="hui xu" userId="70b675938bab3b5e" providerId="LiveId" clId="{B5EF82F6-0B49-4D44-9558-5CF6E87F3E44}" dt="2020-12-07T15:02:36.614" v="1923" actId="20577"/>
        <pc:sldMkLst>
          <pc:docMk/>
          <pc:sldMk cId="3201170653" sldId="412"/>
        </pc:sldMkLst>
        <pc:spChg chg="mod">
          <ac:chgData name="hui xu" userId="70b675938bab3b5e" providerId="LiveId" clId="{B5EF82F6-0B49-4D44-9558-5CF6E87F3E44}" dt="2020-12-07T15:02:36.614" v="1923" actId="20577"/>
          <ac:spMkLst>
            <pc:docMk/>
            <pc:sldMk cId="3201170653" sldId="412"/>
            <ac:spMk id="4" creationId="{00000000-0000-0000-0000-000000000000}"/>
          </ac:spMkLst>
        </pc:spChg>
      </pc:sldChg>
      <pc:sldChg chg="modSp mod modAnim">
        <pc:chgData name="hui xu" userId="70b675938bab3b5e" providerId="LiveId" clId="{B5EF82F6-0B49-4D44-9558-5CF6E87F3E44}" dt="2020-12-07T15:03:35.214" v="1985" actId="1076"/>
        <pc:sldMkLst>
          <pc:docMk/>
          <pc:sldMk cId="1219802227" sldId="413"/>
        </pc:sldMkLst>
        <pc:spChg chg="mod">
          <ac:chgData name="hui xu" userId="70b675938bab3b5e" providerId="LiveId" clId="{B5EF82F6-0B49-4D44-9558-5CF6E87F3E44}" dt="2020-12-07T15:02:43.522" v="1930" actId="20577"/>
          <ac:spMkLst>
            <pc:docMk/>
            <pc:sldMk cId="1219802227" sldId="413"/>
            <ac:spMk id="2" creationId="{00000000-0000-0000-0000-000000000000}"/>
          </ac:spMkLst>
        </pc:spChg>
        <pc:spChg chg="mod">
          <ac:chgData name="hui xu" userId="70b675938bab3b5e" providerId="LiveId" clId="{B5EF82F6-0B49-4D44-9558-5CF6E87F3E44}" dt="2020-12-07T15:03:24.281" v="1972" actId="14100"/>
          <ac:spMkLst>
            <pc:docMk/>
            <pc:sldMk cId="1219802227" sldId="413"/>
            <ac:spMk id="4" creationId="{00000000-0000-0000-0000-000000000000}"/>
          </ac:spMkLst>
        </pc:spChg>
        <pc:spChg chg="mod">
          <ac:chgData name="hui xu" userId="70b675938bab3b5e" providerId="LiveId" clId="{B5EF82F6-0B49-4D44-9558-5CF6E87F3E44}" dt="2020-12-07T15:03:35.214" v="1985" actId="1076"/>
          <ac:spMkLst>
            <pc:docMk/>
            <pc:sldMk cId="1219802227" sldId="413"/>
            <ac:spMk id="16" creationId="{00000000-0000-0000-0000-000000000000}"/>
          </ac:spMkLst>
        </pc:spChg>
      </pc:sldChg>
      <pc:sldChg chg="modSp mod modAnim">
        <pc:chgData name="hui xu" userId="70b675938bab3b5e" providerId="LiveId" clId="{B5EF82F6-0B49-4D44-9558-5CF6E87F3E44}" dt="2020-12-07T15:09:52.001" v="2540" actId="20577"/>
        <pc:sldMkLst>
          <pc:docMk/>
          <pc:sldMk cId="4097965623" sldId="414"/>
        </pc:sldMkLst>
        <pc:spChg chg="mod">
          <ac:chgData name="hui xu" userId="70b675938bab3b5e" providerId="LiveId" clId="{B5EF82F6-0B49-4D44-9558-5CF6E87F3E44}" dt="2020-12-07T15:03:45.664" v="2001" actId="20577"/>
          <ac:spMkLst>
            <pc:docMk/>
            <pc:sldMk cId="4097965623" sldId="414"/>
            <ac:spMk id="2" creationId="{00000000-0000-0000-0000-000000000000}"/>
          </ac:spMkLst>
        </pc:spChg>
        <pc:spChg chg="mod">
          <ac:chgData name="hui xu" userId="70b675938bab3b5e" providerId="LiveId" clId="{B5EF82F6-0B49-4D44-9558-5CF6E87F3E44}" dt="2020-12-07T15:09:52.001" v="2540" actId="20577"/>
          <ac:spMkLst>
            <pc:docMk/>
            <pc:sldMk cId="4097965623" sldId="414"/>
            <ac:spMk id="4" creationId="{00000000-0000-0000-0000-000000000000}"/>
          </ac:spMkLst>
        </pc:spChg>
      </pc:sldChg>
      <pc:sldChg chg="modSp mod modAnim">
        <pc:chgData name="hui xu" userId="70b675938bab3b5e" providerId="LiveId" clId="{B5EF82F6-0B49-4D44-9558-5CF6E87F3E44}" dt="2020-12-07T15:08:09.998" v="2423" actId="14100"/>
        <pc:sldMkLst>
          <pc:docMk/>
          <pc:sldMk cId="2306800138" sldId="415"/>
        </pc:sldMkLst>
        <pc:spChg chg="mod">
          <ac:chgData name="hui xu" userId="70b675938bab3b5e" providerId="LiveId" clId="{B5EF82F6-0B49-4D44-9558-5CF6E87F3E44}" dt="2020-12-07T15:07:45.431" v="2375"/>
          <ac:spMkLst>
            <pc:docMk/>
            <pc:sldMk cId="2306800138" sldId="415"/>
            <ac:spMk id="2" creationId="{00000000-0000-0000-0000-000000000000}"/>
          </ac:spMkLst>
        </pc:spChg>
        <pc:spChg chg="mod">
          <ac:chgData name="hui xu" userId="70b675938bab3b5e" providerId="LiveId" clId="{B5EF82F6-0B49-4D44-9558-5CF6E87F3E44}" dt="2020-12-07T15:08:09.998" v="2423" actId="14100"/>
          <ac:spMkLst>
            <pc:docMk/>
            <pc:sldMk cId="2306800138" sldId="415"/>
            <ac:spMk id="4" creationId="{00000000-0000-0000-0000-000000000000}"/>
          </ac:spMkLst>
        </pc:spChg>
      </pc:sldChg>
      <pc:sldChg chg="modSp mod modAnim">
        <pc:chgData name="hui xu" userId="70b675938bab3b5e" providerId="LiveId" clId="{B5EF82F6-0B49-4D44-9558-5CF6E87F3E44}" dt="2020-12-07T15:09:46.421" v="2530" actId="14100"/>
        <pc:sldMkLst>
          <pc:docMk/>
          <pc:sldMk cId="3832422990" sldId="416"/>
        </pc:sldMkLst>
        <pc:spChg chg="mod">
          <ac:chgData name="hui xu" userId="70b675938bab3b5e" providerId="LiveId" clId="{B5EF82F6-0B49-4D44-9558-5CF6E87F3E44}" dt="2020-12-07T15:08:15.804" v="2424"/>
          <ac:spMkLst>
            <pc:docMk/>
            <pc:sldMk cId="3832422990" sldId="416"/>
            <ac:spMk id="2" creationId="{00000000-0000-0000-0000-000000000000}"/>
          </ac:spMkLst>
        </pc:spChg>
        <pc:spChg chg="mod">
          <ac:chgData name="hui xu" userId="70b675938bab3b5e" providerId="LiveId" clId="{B5EF82F6-0B49-4D44-9558-5CF6E87F3E44}" dt="2020-12-07T15:09:46.421" v="2530" actId="14100"/>
          <ac:spMkLst>
            <pc:docMk/>
            <pc:sldMk cId="3832422990" sldId="416"/>
            <ac:spMk id="4" creationId="{00000000-0000-0000-0000-000000000000}"/>
          </ac:spMkLst>
        </pc:spChg>
      </pc:sldChg>
      <pc:sldChg chg="modSp mod modAnim">
        <pc:chgData name="hui xu" userId="70b675938bab3b5e" providerId="LiveId" clId="{B5EF82F6-0B49-4D44-9558-5CF6E87F3E44}" dt="2020-12-15T05:08:39.794" v="3032" actId="20577"/>
        <pc:sldMkLst>
          <pc:docMk/>
          <pc:sldMk cId="1187233085" sldId="417"/>
        </pc:sldMkLst>
        <pc:spChg chg="mod">
          <ac:chgData name="hui xu" userId="70b675938bab3b5e" providerId="LiveId" clId="{B5EF82F6-0B49-4D44-9558-5CF6E87F3E44}" dt="2020-12-07T15:11:10.943" v="2567" actId="20577"/>
          <ac:spMkLst>
            <pc:docMk/>
            <pc:sldMk cId="1187233085" sldId="417"/>
            <ac:spMk id="2" creationId="{00000000-0000-0000-0000-000000000000}"/>
          </ac:spMkLst>
        </pc:spChg>
        <pc:spChg chg="mod">
          <ac:chgData name="hui xu" userId="70b675938bab3b5e" providerId="LiveId" clId="{B5EF82F6-0B49-4D44-9558-5CF6E87F3E44}" dt="2020-12-15T05:08:39.794" v="3032" actId="20577"/>
          <ac:spMkLst>
            <pc:docMk/>
            <pc:sldMk cId="1187233085" sldId="417"/>
            <ac:spMk id="4" creationId="{00000000-0000-0000-0000-000000000000}"/>
          </ac:spMkLst>
        </pc:spChg>
      </pc:sldChg>
      <pc:sldChg chg="modSp mod">
        <pc:chgData name="hui xu" userId="70b675938bab3b5e" providerId="LiveId" clId="{B5EF82F6-0B49-4D44-9558-5CF6E87F3E44}" dt="2020-12-07T15:14:41.997" v="2909" actId="20577"/>
        <pc:sldMkLst>
          <pc:docMk/>
          <pc:sldMk cId="1265216082" sldId="418"/>
        </pc:sldMkLst>
        <pc:spChg chg="mod">
          <ac:chgData name="hui xu" userId="70b675938bab3b5e" providerId="LiveId" clId="{B5EF82F6-0B49-4D44-9558-5CF6E87F3E44}" dt="2020-12-07T15:13:31.578" v="2786" actId="20577"/>
          <ac:spMkLst>
            <pc:docMk/>
            <pc:sldMk cId="1265216082" sldId="418"/>
            <ac:spMk id="2" creationId="{00000000-0000-0000-0000-000000000000}"/>
          </ac:spMkLst>
        </pc:spChg>
        <pc:spChg chg="mod">
          <ac:chgData name="hui xu" userId="70b675938bab3b5e" providerId="LiveId" clId="{B5EF82F6-0B49-4D44-9558-5CF6E87F3E44}" dt="2020-12-07T15:14:41.997" v="2909" actId="20577"/>
          <ac:spMkLst>
            <pc:docMk/>
            <pc:sldMk cId="1265216082" sldId="418"/>
            <ac:spMk id="4" creationId="{00000000-0000-0000-0000-000000000000}"/>
          </ac:spMkLst>
        </pc:spChg>
      </pc:sldChg>
      <pc:sldChg chg="modSp del mod">
        <pc:chgData name="hui xu" userId="70b675938bab3b5e" providerId="LiveId" clId="{B5EF82F6-0B49-4D44-9558-5CF6E87F3E44}" dt="2020-12-07T15:15:48.624" v="3011" actId="2696"/>
        <pc:sldMkLst>
          <pc:docMk/>
          <pc:sldMk cId="2746444999" sldId="419"/>
        </pc:sldMkLst>
        <pc:spChg chg="mod">
          <ac:chgData name="hui xu" userId="70b675938bab3b5e" providerId="LiveId" clId="{B5EF82F6-0B49-4D44-9558-5CF6E87F3E44}" dt="2020-12-07T15:14:58.783" v="2931" actId="20577"/>
          <ac:spMkLst>
            <pc:docMk/>
            <pc:sldMk cId="2746444999" sldId="419"/>
            <ac:spMk id="2" creationId="{00000000-0000-0000-0000-000000000000}"/>
          </ac:spMkLst>
        </pc:spChg>
        <pc:spChg chg="mod">
          <ac:chgData name="hui xu" userId="70b675938bab3b5e" providerId="LiveId" clId="{B5EF82F6-0B49-4D44-9558-5CF6E87F3E44}" dt="2020-12-07T15:15:35.607" v="3010" actId="20577"/>
          <ac:spMkLst>
            <pc:docMk/>
            <pc:sldMk cId="2746444999" sldId="419"/>
            <ac:spMk id="4" creationId="{00000000-0000-0000-0000-000000000000}"/>
          </ac:spMkLst>
        </pc:spChg>
      </pc:sldChg>
      <pc:sldChg chg="addSp delSp modSp mod">
        <pc:chgData name="hui xu" userId="70b675938bab3b5e" providerId="LiveId" clId="{B5EF82F6-0B49-4D44-9558-5CF6E87F3E44}" dt="2020-12-07T14:57:00.568" v="1493" actId="20577"/>
        <pc:sldMkLst>
          <pc:docMk/>
          <pc:sldMk cId="694720982" sldId="444"/>
        </pc:sldMkLst>
        <pc:spChg chg="mod">
          <ac:chgData name="hui xu" userId="70b675938bab3b5e" providerId="LiveId" clId="{B5EF82F6-0B49-4D44-9558-5CF6E87F3E44}" dt="2020-12-07T14:54:30.229" v="1396" actId="20577"/>
          <ac:spMkLst>
            <pc:docMk/>
            <pc:sldMk cId="694720982" sldId="444"/>
            <ac:spMk id="2" creationId="{00000000-0000-0000-0000-000000000000}"/>
          </ac:spMkLst>
        </pc:spChg>
        <pc:spChg chg="mod">
          <ac:chgData name="hui xu" userId="70b675938bab3b5e" providerId="LiveId" clId="{B5EF82F6-0B49-4D44-9558-5CF6E87F3E44}" dt="2020-12-07T14:57:00.568" v="1493" actId="20577"/>
          <ac:spMkLst>
            <pc:docMk/>
            <pc:sldMk cId="694720982" sldId="444"/>
            <ac:spMk id="4" creationId="{00000000-0000-0000-0000-000000000000}"/>
          </ac:spMkLst>
        </pc:spChg>
        <pc:spChg chg="del">
          <ac:chgData name="hui xu" userId="70b675938bab3b5e" providerId="LiveId" clId="{B5EF82F6-0B49-4D44-9558-5CF6E87F3E44}" dt="2020-12-07T14:56:05.011" v="1424" actId="478"/>
          <ac:spMkLst>
            <pc:docMk/>
            <pc:sldMk cId="694720982" sldId="444"/>
            <ac:spMk id="14" creationId="{00000000-0000-0000-0000-000000000000}"/>
          </ac:spMkLst>
        </pc:spChg>
        <pc:spChg chg="add mod">
          <ac:chgData name="hui xu" userId="70b675938bab3b5e" providerId="LiveId" clId="{B5EF82F6-0B49-4D44-9558-5CF6E87F3E44}" dt="2020-12-07T14:56:05.689" v="1425"/>
          <ac:spMkLst>
            <pc:docMk/>
            <pc:sldMk cId="694720982" sldId="444"/>
            <ac:spMk id="28" creationId="{110D5873-299B-7C4C-B8C9-528BD2DB9271}"/>
          </ac:spMkLst>
        </pc:spChg>
      </pc:sldChg>
      <pc:sldChg chg="modSp mod">
        <pc:chgData name="hui xu" userId="70b675938bab3b5e" providerId="LiveId" clId="{B5EF82F6-0B49-4D44-9558-5CF6E87F3E44}" dt="2020-12-15T05:08:21.203" v="3013" actId="27636"/>
        <pc:sldMkLst>
          <pc:docMk/>
          <pc:sldMk cId="1730239476" sldId="503"/>
        </pc:sldMkLst>
        <pc:spChg chg="mod">
          <ac:chgData name="hui xu" userId="70b675938bab3b5e" providerId="LiveId" clId="{B5EF82F6-0B49-4D44-9558-5CF6E87F3E44}" dt="2020-12-15T05:08:21.203" v="3013" actId="27636"/>
          <ac:spMkLst>
            <pc:docMk/>
            <pc:sldMk cId="1730239476" sldId="503"/>
            <ac:spMk id="6" creationId="{00000000-0000-0000-0000-000000000000}"/>
          </ac:spMkLst>
        </pc:spChg>
      </pc:sldChg>
    </pc:docChg>
  </pc:docChgLst>
  <pc:docChgLst>
    <pc:chgData name="hui xu" userId="70b675938bab3b5e" providerId="LiveId" clId="{BE678704-C6AE-4C7F-AD45-D86422F53B77}"/>
    <pc:docChg chg="addSld modSld">
      <pc:chgData name="hui xu" userId="70b675938bab3b5e" providerId="LiveId" clId="{BE678704-C6AE-4C7F-AD45-D86422F53B77}" dt="2020-07-05T04:33:08.696" v="48"/>
      <pc:docMkLst>
        <pc:docMk/>
      </pc:docMkLst>
      <pc:sldChg chg="modSp mod">
        <pc:chgData name="hui xu" userId="70b675938bab3b5e" providerId="LiveId" clId="{BE678704-C6AE-4C7F-AD45-D86422F53B77}" dt="2020-07-05T04:31:16.281" v="8"/>
        <pc:sldMkLst>
          <pc:docMk/>
          <pc:sldMk cId="1209518974" sldId="380"/>
        </pc:sldMkLst>
        <pc:spChg chg="mod">
          <ac:chgData name="hui xu" userId="70b675938bab3b5e" providerId="LiveId" clId="{BE678704-C6AE-4C7F-AD45-D86422F53B77}" dt="2020-07-05T04:31:16.281" v="8"/>
          <ac:spMkLst>
            <pc:docMk/>
            <pc:sldMk cId="1209518974" sldId="380"/>
            <ac:spMk id="2" creationId="{3B62FE91-72E2-4D22-8467-1C83DD8CE540}"/>
          </ac:spMkLst>
        </pc:spChg>
      </pc:sldChg>
      <pc:sldChg chg="modSp mod">
        <pc:chgData name="hui xu" userId="70b675938bab3b5e" providerId="LiveId" clId="{BE678704-C6AE-4C7F-AD45-D86422F53B77}" dt="2020-07-05T04:30:57.287" v="1" actId="5793"/>
        <pc:sldMkLst>
          <pc:docMk/>
          <pc:sldMk cId="628159536" sldId="440"/>
        </pc:sldMkLst>
        <pc:spChg chg="mod">
          <ac:chgData name="hui xu" userId="70b675938bab3b5e" providerId="LiveId" clId="{BE678704-C6AE-4C7F-AD45-D86422F53B77}" dt="2020-07-05T04:30:57.287" v="1" actId="5793"/>
          <ac:spMkLst>
            <pc:docMk/>
            <pc:sldMk cId="628159536" sldId="440"/>
            <ac:spMk id="2" creationId="{4950BAC3-DB9E-4F56-9632-0D9564AEDBF9}"/>
          </ac:spMkLst>
        </pc:spChg>
      </pc:sldChg>
      <pc:sldChg chg="modSp mod">
        <pc:chgData name="hui xu" userId="70b675938bab3b5e" providerId="LiveId" clId="{BE678704-C6AE-4C7F-AD45-D86422F53B77}" dt="2020-07-05T04:31:28.982" v="19"/>
        <pc:sldMkLst>
          <pc:docMk/>
          <pc:sldMk cId="963034075" sldId="444"/>
        </pc:sldMkLst>
        <pc:spChg chg="mod">
          <ac:chgData name="hui xu" userId="70b675938bab3b5e" providerId="LiveId" clId="{BE678704-C6AE-4C7F-AD45-D86422F53B77}" dt="2020-07-05T04:31:28.982" v="19"/>
          <ac:spMkLst>
            <pc:docMk/>
            <pc:sldMk cId="963034075" sldId="444"/>
            <ac:spMk id="2" creationId="{3B62FE91-72E2-4D22-8467-1C83DD8CE540}"/>
          </ac:spMkLst>
        </pc:spChg>
      </pc:sldChg>
      <pc:sldChg chg="modSp mod">
        <pc:chgData name="hui xu" userId="70b675938bab3b5e" providerId="LiveId" clId="{BE678704-C6AE-4C7F-AD45-D86422F53B77}" dt="2020-07-05T04:31:41.894" v="26"/>
        <pc:sldMkLst>
          <pc:docMk/>
          <pc:sldMk cId="4242461056" sldId="445"/>
        </pc:sldMkLst>
        <pc:spChg chg="mod">
          <ac:chgData name="hui xu" userId="70b675938bab3b5e" providerId="LiveId" clId="{BE678704-C6AE-4C7F-AD45-D86422F53B77}" dt="2020-07-05T04:31:41.894" v="26"/>
          <ac:spMkLst>
            <pc:docMk/>
            <pc:sldMk cId="4242461056" sldId="445"/>
            <ac:spMk id="2" creationId="{3B62FE91-72E2-4D22-8467-1C83DD8CE540}"/>
          </ac:spMkLst>
        </pc:spChg>
      </pc:sldChg>
      <pc:sldChg chg="modSp mod">
        <pc:chgData name="hui xu" userId="70b675938bab3b5e" providerId="LiveId" clId="{BE678704-C6AE-4C7F-AD45-D86422F53B77}" dt="2020-07-05T04:32:41.719" v="33"/>
        <pc:sldMkLst>
          <pc:docMk/>
          <pc:sldMk cId="3904923341" sldId="446"/>
        </pc:sldMkLst>
        <pc:spChg chg="mod">
          <ac:chgData name="hui xu" userId="70b675938bab3b5e" providerId="LiveId" clId="{BE678704-C6AE-4C7F-AD45-D86422F53B77}" dt="2020-07-05T04:32:41.719" v="33"/>
          <ac:spMkLst>
            <pc:docMk/>
            <pc:sldMk cId="3904923341" sldId="446"/>
            <ac:spMk id="2" creationId="{3B62FE91-72E2-4D22-8467-1C83DD8CE540}"/>
          </ac:spMkLst>
        </pc:spChg>
      </pc:sldChg>
      <pc:sldChg chg="modSp mod">
        <pc:chgData name="hui xu" userId="70b675938bab3b5e" providerId="LiveId" clId="{BE678704-C6AE-4C7F-AD45-D86422F53B77}" dt="2020-07-05T04:32:52.085" v="40"/>
        <pc:sldMkLst>
          <pc:docMk/>
          <pc:sldMk cId="2946780000" sldId="447"/>
        </pc:sldMkLst>
        <pc:spChg chg="mod">
          <ac:chgData name="hui xu" userId="70b675938bab3b5e" providerId="LiveId" clId="{BE678704-C6AE-4C7F-AD45-D86422F53B77}" dt="2020-07-05T04:32:52.085" v="40"/>
          <ac:spMkLst>
            <pc:docMk/>
            <pc:sldMk cId="2946780000" sldId="447"/>
            <ac:spMk id="2" creationId="{3B62FE91-72E2-4D22-8467-1C83DD8CE540}"/>
          </ac:spMkLst>
        </pc:spChg>
      </pc:sldChg>
      <pc:sldChg chg="modSp add mod">
        <pc:chgData name="hui xu" userId="70b675938bab3b5e" providerId="LiveId" clId="{BE678704-C6AE-4C7F-AD45-D86422F53B77}" dt="2020-07-05T04:33:08.696" v="48"/>
        <pc:sldMkLst>
          <pc:docMk/>
          <pc:sldMk cId="905015421" sldId="448"/>
        </pc:sldMkLst>
        <pc:spChg chg="mod">
          <ac:chgData name="hui xu" userId="70b675938bab3b5e" providerId="LiveId" clId="{BE678704-C6AE-4C7F-AD45-D86422F53B77}" dt="2020-07-05T04:33:08.696" v="48"/>
          <ac:spMkLst>
            <pc:docMk/>
            <pc:sldMk cId="905015421" sldId="448"/>
            <ac:spMk id="2" creationId="{3B62FE91-72E2-4D22-8467-1C83DD8CE540}"/>
          </ac:spMkLst>
        </pc:spChg>
      </pc:sldChg>
    </pc:docChg>
  </pc:docChgLst>
  <pc:docChgLst>
    <pc:chgData name="hui xu" userId="70b675938bab3b5e" providerId="LiveId" clId="{E681C5D7-650C-DD40-8BA0-6D08466890EA}"/>
    <pc:docChg chg="custSel addSld delSld modSld">
      <pc:chgData name="hui xu" userId="70b675938bab3b5e" providerId="LiveId" clId="{E681C5D7-650C-DD40-8BA0-6D08466890EA}" dt="2020-08-14T01:06:59.832" v="32"/>
      <pc:docMkLst>
        <pc:docMk/>
      </pc:docMkLst>
      <pc:sldChg chg="modSp add">
        <pc:chgData name="hui xu" userId="70b675938bab3b5e" providerId="LiveId" clId="{E681C5D7-650C-DD40-8BA0-6D08466890EA}" dt="2020-08-14T01:06:59.832" v="32"/>
        <pc:sldMkLst>
          <pc:docMk/>
          <pc:sldMk cId="3637547153" sldId="257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637547153" sldId="257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549614785" sldId="268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549614785" sldId="268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94414469" sldId="269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94414469" sldId="269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194414469" sldId="269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173928897" sldId="287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173928897" sldId="287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381226057" sldId="289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381226057" sldId="289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859801162" sldId="290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859801162" sldId="290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395677320" sldId="291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395677320" sldId="291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419769608" sldId="293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419769608" sldId="293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462666161" sldId="297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462666161" sldId="297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023939548" sldId="301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023939548" sldId="301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813926584" sldId="302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813926584" sldId="302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813926584" sldId="302"/>
            <ac:spMk id="4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126418407" sldId="304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126418407" sldId="304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144826184" sldId="306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144826184" sldId="306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2144826184" sldId="306"/>
            <ac:spMk id="4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151592172" sldId="307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151592172" sldId="307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151592172" sldId="307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479486470" sldId="310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479486470" sldId="310"/>
            <ac:spMk id="4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684931880" sldId="311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684931880" sldId="311"/>
            <ac:spMk id="4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572195084" sldId="329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572195084" sldId="329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703323240" sldId="330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703323240" sldId="330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198986708" sldId="331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198986708" sldId="331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427518191" sldId="335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427518191" sldId="335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427518191" sldId="335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787010295" sldId="338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787010295" sldId="338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1787010295" sldId="338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196925462" sldId="339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196925462" sldId="339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1196925462" sldId="339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72266210" sldId="342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72266210" sldId="342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172266210" sldId="342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734771045" sldId="354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734771045" sldId="354"/>
            <ac:spMk id="2" creationId="{2B7EC693-D889-4B60-8464-1FFF2CD308F8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734771045" sldId="354"/>
            <ac:spMk id="3" creationId="{0969C185-C421-4342-9844-F39702AD42CB}"/>
          </ac:spMkLst>
        </pc:spChg>
      </pc:sldChg>
      <pc:sldChg chg="modSp add mod">
        <pc:chgData name="hui xu" userId="70b675938bab3b5e" providerId="LiveId" clId="{E681C5D7-650C-DD40-8BA0-6D08466890EA}" dt="2020-08-14T01:06:59.832" v="32"/>
        <pc:sldMkLst>
          <pc:docMk/>
          <pc:sldMk cId="1739572532" sldId="366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739572532" sldId="366"/>
            <ac:spMk id="2" creationId="{D38710A7-0344-453E-8BDA-7E63BDD69333}"/>
          </ac:spMkLst>
        </pc:spChg>
        <pc:spChg chg="mod">
          <ac:chgData name="hui xu" userId="70b675938bab3b5e" providerId="LiveId" clId="{E681C5D7-650C-DD40-8BA0-6D08466890EA}" dt="2020-08-14T01:06:05.272" v="1" actId="27636"/>
          <ac:spMkLst>
            <pc:docMk/>
            <pc:sldMk cId="1739572532" sldId="366"/>
            <ac:spMk id="4" creationId="{00946285-32E0-4ED2-A8A9-2E10217DBE63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649576457" sldId="367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649576457" sldId="367"/>
            <ac:spMk id="3072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833154325" sldId="379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833154325" sldId="379"/>
            <ac:spMk id="2" creationId="{00000000-0000-0000-0000-000000000000}"/>
          </ac:spMkLst>
        </pc:spChg>
      </pc:sldChg>
      <pc:sldChg chg="del">
        <pc:chgData name="hui xu" userId="70b675938bab3b5e" providerId="LiveId" clId="{E681C5D7-650C-DD40-8BA0-6D08466890EA}" dt="2020-08-14T01:06:09.200" v="2" actId="2696"/>
        <pc:sldMkLst>
          <pc:docMk/>
          <pc:sldMk cId="1209518974" sldId="380"/>
        </pc:sldMkLst>
      </pc:sldChg>
      <pc:sldChg chg="modSp mod">
        <pc:chgData name="hui xu" userId="70b675938bab3b5e" providerId="LiveId" clId="{E681C5D7-650C-DD40-8BA0-6D08466890EA}" dt="2020-08-14T01:06:59.832" v="32"/>
        <pc:sldMkLst>
          <pc:docMk/>
          <pc:sldMk cId="628159536" sldId="440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628159536" sldId="440"/>
            <ac:spMk id="2" creationId="{4950BAC3-DB9E-4F56-9632-0D9564AEDBF9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628159536" sldId="440"/>
            <ac:spMk id="3" creationId="{98A59896-6D55-4557-B3DE-B0E1461CB67D}"/>
          </ac:spMkLst>
        </pc:spChg>
      </pc:sldChg>
      <pc:sldChg chg="modSp">
        <pc:chgData name="hui xu" userId="70b675938bab3b5e" providerId="LiveId" clId="{E681C5D7-650C-DD40-8BA0-6D08466890EA}" dt="2020-08-14T01:06:59.832" v="32"/>
        <pc:sldMkLst>
          <pc:docMk/>
          <pc:sldMk cId="3457977831" sldId="443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457977831" sldId="443"/>
            <ac:spMk id="2" creationId="{9FEAEC50-14CA-4846-A87B-6241796D1F59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457977831" sldId="443"/>
            <ac:spMk id="3" creationId="{14AC8F7A-A53A-4D5C-9479-BFE6C2C04A58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457977831" sldId="443"/>
            <ac:spMk id="4" creationId="{C4AABDAD-4B69-423B-978A-C45140E4A260}"/>
          </ac:spMkLst>
        </pc:spChg>
      </pc:sldChg>
      <pc:sldChg chg="del">
        <pc:chgData name="hui xu" userId="70b675938bab3b5e" providerId="LiveId" clId="{E681C5D7-650C-DD40-8BA0-6D08466890EA}" dt="2020-08-14T01:06:09.210" v="3" actId="2696"/>
        <pc:sldMkLst>
          <pc:docMk/>
          <pc:sldMk cId="963034075" sldId="444"/>
        </pc:sldMkLst>
      </pc:sldChg>
      <pc:sldChg chg="del">
        <pc:chgData name="hui xu" userId="70b675938bab3b5e" providerId="LiveId" clId="{E681C5D7-650C-DD40-8BA0-6D08466890EA}" dt="2020-08-14T01:06:09.220" v="4" actId="2696"/>
        <pc:sldMkLst>
          <pc:docMk/>
          <pc:sldMk cId="4242461056" sldId="445"/>
        </pc:sldMkLst>
      </pc:sldChg>
      <pc:sldChg chg="del">
        <pc:chgData name="hui xu" userId="70b675938bab3b5e" providerId="LiveId" clId="{E681C5D7-650C-DD40-8BA0-6D08466890EA}" dt="2020-08-14T01:06:09.229" v="5" actId="2696"/>
        <pc:sldMkLst>
          <pc:docMk/>
          <pc:sldMk cId="3904923341" sldId="446"/>
        </pc:sldMkLst>
      </pc:sldChg>
      <pc:sldChg chg="del">
        <pc:chgData name="hui xu" userId="70b675938bab3b5e" providerId="LiveId" clId="{E681C5D7-650C-DD40-8BA0-6D08466890EA}" dt="2020-08-14T01:06:09.240" v="6" actId="2696"/>
        <pc:sldMkLst>
          <pc:docMk/>
          <pc:sldMk cId="2946780000" sldId="447"/>
        </pc:sldMkLst>
      </pc:sldChg>
      <pc:sldChg chg="del">
        <pc:chgData name="hui xu" userId="70b675938bab3b5e" providerId="LiveId" clId="{E681C5D7-650C-DD40-8BA0-6D08466890EA}" dt="2020-08-14T01:06:09.251" v="7" actId="2696"/>
        <pc:sldMkLst>
          <pc:docMk/>
          <pc:sldMk cId="905015421" sldId="448"/>
        </pc:sldMkLst>
      </pc:sldChg>
    </pc:docChg>
  </pc:docChgLst>
  <pc:docChgLst>
    <pc:chgData name="hui xu" userId="70b675938bab3b5e" providerId="LiveId" clId="{670432E9-9293-E344-853C-3493FA8654B1}"/>
    <pc:docChg chg="undo modSld">
      <pc:chgData name="hui xu" userId="70b675938bab3b5e" providerId="LiveId" clId="{670432E9-9293-E344-853C-3493FA8654B1}" dt="2020-06-22T06:17:52.686" v="27" actId="14100"/>
      <pc:docMkLst>
        <pc:docMk/>
      </pc:docMkLst>
      <pc:sldChg chg="modSp">
        <pc:chgData name="hui xu" userId="70b675938bab3b5e" providerId="LiveId" clId="{670432E9-9293-E344-853C-3493FA8654B1}" dt="2020-06-22T06:17:52.686" v="27" actId="14100"/>
        <pc:sldMkLst>
          <pc:docMk/>
          <pc:sldMk cId="1914284285" sldId="466"/>
        </pc:sldMkLst>
        <pc:spChg chg="mod">
          <ac:chgData name="hui xu" userId="70b675938bab3b5e" providerId="LiveId" clId="{670432E9-9293-E344-853C-3493FA8654B1}" dt="2020-06-22T06:17:50.761" v="23" actId="1076"/>
          <ac:spMkLst>
            <pc:docMk/>
            <pc:sldMk cId="1914284285" sldId="466"/>
            <ac:spMk id="34" creationId="{6741F059-40F0-48AC-AD6D-AD76A5B43189}"/>
          </ac:spMkLst>
        </pc:spChg>
        <pc:spChg chg="mod">
          <ac:chgData name="hui xu" userId="70b675938bab3b5e" providerId="LiveId" clId="{670432E9-9293-E344-853C-3493FA8654B1}" dt="2020-06-22T06:17:50.336" v="22" actId="1076"/>
          <ac:spMkLst>
            <pc:docMk/>
            <pc:sldMk cId="1914284285" sldId="466"/>
            <ac:spMk id="42" creationId="{676DCB90-65E3-434D-8D53-CA6B54E092E8}"/>
          </ac:spMkLst>
        </pc:spChg>
        <pc:spChg chg="mod">
          <ac:chgData name="hui xu" userId="70b675938bab3b5e" providerId="LiveId" clId="{670432E9-9293-E344-853C-3493FA8654B1}" dt="2020-06-22T06:17:49.502" v="19" actId="1037"/>
          <ac:spMkLst>
            <pc:docMk/>
            <pc:sldMk cId="1914284285" sldId="466"/>
            <ac:spMk id="53" creationId="{CC18F15F-61BA-4E10-A1C3-69C0EDEF2998}"/>
          </ac:spMkLst>
        </pc:spChg>
        <pc:cxnChg chg="mod">
          <ac:chgData name="hui xu" userId="70b675938bab3b5e" providerId="LiveId" clId="{670432E9-9293-E344-853C-3493FA8654B1}" dt="2020-06-22T06:17:52.686" v="27" actId="14100"/>
          <ac:cxnSpMkLst>
            <pc:docMk/>
            <pc:sldMk cId="1914284285" sldId="466"/>
            <ac:cxnSpMk id="33" creationId="{9309C1F6-D73C-4AEE-ADEA-933CF76AA7B9}"/>
          </ac:cxnSpMkLst>
        </pc:cxnChg>
        <pc:cxnChg chg="mod">
          <ac:chgData name="hui xu" userId="70b675938bab3b5e" providerId="LiveId" clId="{670432E9-9293-E344-853C-3493FA8654B1}" dt="2020-06-22T06:17:52.201" v="26" actId="14100"/>
          <ac:cxnSpMkLst>
            <pc:docMk/>
            <pc:sldMk cId="1914284285" sldId="466"/>
            <ac:cxnSpMk id="43" creationId="{0E4F8229-37EA-459C-8F73-41486881AFBF}"/>
          </ac:cxnSpMkLst>
        </pc:cxnChg>
        <pc:cxnChg chg="mod">
          <ac:chgData name="hui xu" userId="70b675938bab3b5e" providerId="LiveId" clId="{670432E9-9293-E344-853C-3493FA8654B1}" dt="2020-06-22T06:17:49.502" v="19" actId="1037"/>
          <ac:cxnSpMkLst>
            <pc:docMk/>
            <pc:sldMk cId="1914284285" sldId="466"/>
            <ac:cxnSpMk id="54" creationId="{3745B349-53CF-4EC4-90AE-7A7C2389453C}"/>
          </ac:cxnSpMkLst>
        </pc:cxnChg>
        <pc:cxnChg chg="mod">
          <ac:chgData name="hui xu" userId="70b675938bab3b5e" providerId="LiveId" clId="{670432E9-9293-E344-853C-3493FA8654B1}" dt="2020-06-22T06:17:51.813" v="25" actId="14100"/>
          <ac:cxnSpMkLst>
            <pc:docMk/>
            <pc:sldMk cId="1914284285" sldId="466"/>
            <ac:cxnSpMk id="60" creationId="{8C6D8DC6-2CD9-4159-B315-3062EA13203A}"/>
          </ac:cxnSpMkLst>
        </pc:cxnChg>
        <pc:cxnChg chg="mod">
          <ac:chgData name="hui xu" userId="70b675938bab3b5e" providerId="LiveId" clId="{670432E9-9293-E344-853C-3493FA8654B1}" dt="2020-06-22T06:17:51.144" v="24" actId="14100"/>
          <ac:cxnSpMkLst>
            <pc:docMk/>
            <pc:sldMk cId="1914284285" sldId="466"/>
            <ac:cxnSpMk id="63" creationId="{AF2FA323-AD20-4547-B70B-076F3115F323}"/>
          </ac:cxnSpMkLst>
        </pc:cxnChg>
      </pc:sldChg>
    </pc:docChg>
  </pc:docChgLst>
  <pc:docChgLst>
    <pc:chgData name="hui xu" userId="70b675938bab3b5e" providerId="LiveId" clId="{072259E6-7B99-434C-BABF-1AA508AA29FF}"/>
    <pc:docChg chg="undo custSel modSld">
      <pc:chgData name="hui xu" userId="70b675938bab3b5e" providerId="LiveId" clId="{072259E6-7B99-434C-BABF-1AA508AA29FF}" dt="2020-07-05T04:35:42.307" v="11" actId="21"/>
      <pc:docMkLst>
        <pc:docMk/>
      </pc:docMkLst>
      <pc:sldChg chg="modSp mod">
        <pc:chgData name="hui xu" userId="70b675938bab3b5e" providerId="LiveId" clId="{072259E6-7B99-434C-BABF-1AA508AA29FF}" dt="2020-07-05T04:34:27.880" v="2" actId="21"/>
        <pc:sldMkLst>
          <pc:docMk/>
          <pc:sldMk cId="1209518974" sldId="380"/>
        </pc:sldMkLst>
        <pc:spChg chg="mod">
          <ac:chgData name="hui xu" userId="70b675938bab3b5e" providerId="LiveId" clId="{072259E6-7B99-434C-BABF-1AA508AA29FF}" dt="2020-07-05T04:34:27.880" v="2" actId="21"/>
          <ac:spMkLst>
            <pc:docMk/>
            <pc:sldMk cId="1209518974" sldId="380"/>
            <ac:spMk id="2" creationId="{3B62FE91-72E2-4D22-8467-1C83DD8CE540}"/>
          </ac:spMkLst>
        </pc:spChg>
      </pc:sldChg>
      <pc:sldChg chg="modSp mod">
        <pc:chgData name="hui xu" userId="70b675938bab3b5e" providerId="LiveId" clId="{072259E6-7B99-434C-BABF-1AA508AA29FF}" dt="2020-07-05T04:34:14.755" v="1" actId="5793"/>
        <pc:sldMkLst>
          <pc:docMk/>
          <pc:sldMk cId="628159536" sldId="440"/>
        </pc:sldMkLst>
        <pc:spChg chg="mod">
          <ac:chgData name="hui xu" userId="70b675938bab3b5e" providerId="LiveId" clId="{072259E6-7B99-434C-BABF-1AA508AA29FF}" dt="2020-07-05T04:34:14.755" v="1" actId="5793"/>
          <ac:spMkLst>
            <pc:docMk/>
            <pc:sldMk cId="628159536" sldId="440"/>
            <ac:spMk id="2" creationId="{4950BAC3-DB9E-4F56-9632-0D9564AEDBF9}"/>
          </ac:spMkLst>
        </pc:spChg>
      </pc:sldChg>
      <pc:sldChg chg="modSp mod">
        <pc:chgData name="hui xu" userId="70b675938bab3b5e" providerId="LiveId" clId="{072259E6-7B99-434C-BABF-1AA508AA29FF}" dt="2020-07-05T04:35:42.307" v="11" actId="21"/>
        <pc:sldMkLst>
          <pc:docMk/>
          <pc:sldMk cId="3457977831" sldId="443"/>
        </pc:sldMkLst>
        <pc:spChg chg="mod">
          <ac:chgData name="hui xu" userId="70b675938bab3b5e" providerId="LiveId" clId="{072259E6-7B99-434C-BABF-1AA508AA29FF}" dt="2020-07-05T04:35:42.307" v="11" actId="21"/>
          <ac:spMkLst>
            <pc:docMk/>
            <pc:sldMk cId="3457977831" sldId="443"/>
            <ac:spMk id="4" creationId="{C4AABDAD-4B69-423B-978A-C45140E4A260}"/>
          </ac:spMkLst>
        </pc:spChg>
      </pc:sldChg>
      <pc:sldChg chg="modSp mod">
        <pc:chgData name="hui xu" userId="70b675938bab3b5e" providerId="LiveId" clId="{072259E6-7B99-434C-BABF-1AA508AA29FF}" dt="2020-07-05T04:34:31.645" v="3" actId="21"/>
        <pc:sldMkLst>
          <pc:docMk/>
          <pc:sldMk cId="963034075" sldId="444"/>
        </pc:sldMkLst>
        <pc:spChg chg="mod">
          <ac:chgData name="hui xu" userId="70b675938bab3b5e" providerId="LiveId" clId="{072259E6-7B99-434C-BABF-1AA508AA29FF}" dt="2020-07-05T04:34:31.645" v="3" actId="21"/>
          <ac:spMkLst>
            <pc:docMk/>
            <pc:sldMk cId="963034075" sldId="444"/>
            <ac:spMk id="2" creationId="{3B62FE91-72E2-4D22-8467-1C83DD8CE540}"/>
          </ac:spMkLst>
        </pc:spChg>
      </pc:sldChg>
      <pc:sldChg chg="modSp mod">
        <pc:chgData name="hui xu" userId="70b675938bab3b5e" providerId="LiveId" clId="{072259E6-7B99-434C-BABF-1AA508AA29FF}" dt="2020-07-05T04:34:34.224" v="4" actId="21"/>
        <pc:sldMkLst>
          <pc:docMk/>
          <pc:sldMk cId="4242461056" sldId="445"/>
        </pc:sldMkLst>
        <pc:spChg chg="mod">
          <ac:chgData name="hui xu" userId="70b675938bab3b5e" providerId="LiveId" clId="{072259E6-7B99-434C-BABF-1AA508AA29FF}" dt="2020-07-05T04:34:34.224" v="4" actId="21"/>
          <ac:spMkLst>
            <pc:docMk/>
            <pc:sldMk cId="4242461056" sldId="445"/>
            <ac:spMk id="2" creationId="{3B62FE91-72E2-4D22-8467-1C83DD8CE540}"/>
          </ac:spMkLst>
        </pc:spChg>
      </pc:sldChg>
      <pc:sldChg chg="modSp mod">
        <pc:chgData name="hui xu" userId="70b675938bab3b5e" providerId="LiveId" clId="{072259E6-7B99-434C-BABF-1AA508AA29FF}" dt="2020-07-05T04:34:36.895" v="5" actId="21"/>
        <pc:sldMkLst>
          <pc:docMk/>
          <pc:sldMk cId="3904923341" sldId="446"/>
        </pc:sldMkLst>
        <pc:spChg chg="mod">
          <ac:chgData name="hui xu" userId="70b675938bab3b5e" providerId="LiveId" clId="{072259E6-7B99-434C-BABF-1AA508AA29FF}" dt="2020-07-05T04:34:36.895" v="5" actId="21"/>
          <ac:spMkLst>
            <pc:docMk/>
            <pc:sldMk cId="3904923341" sldId="446"/>
            <ac:spMk id="2" creationId="{3B62FE91-72E2-4D22-8467-1C83DD8CE540}"/>
          </ac:spMkLst>
        </pc:spChg>
      </pc:sldChg>
      <pc:sldChg chg="modSp mod">
        <pc:chgData name="hui xu" userId="70b675938bab3b5e" providerId="LiveId" clId="{072259E6-7B99-434C-BABF-1AA508AA29FF}" dt="2020-07-05T04:34:39.812" v="6" actId="21"/>
        <pc:sldMkLst>
          <pc:docMk/>
          <pc:sldMk cId="2946780000" sldId="447"/>
        </pc:sldMkLst>
        <pc:spChg chg="mod">
          <ac:chgData name="hui xu" userId="70b675938bab3b5e" providerId="LiveId" clId="{072259E6-7B99-434C-BABF-1AA508AA29FF}" dt="2020-07-05T04:34:39.812" v="6" actId="21"/>
          <ac:spMkLst>
            <pc:docMk/>
            <pc:sldMk cId="2946780000" sldId="447"/>
            <ac:spMk id="2" creationId="{3B62FE91-72E2-4D22-8467-1C83DD8CE540}"/>
          </ac:spMkLst>
        </pc:spChg>
      </pc:sldChg>
      <pc:sldChg chg="modSp mod">
        <pc:chgData name="hui xu" userId="70b675938bab3b5e" providerId="LiveId" clId="{072259E6-7B99-434C-BABF-1AA508AA29FF}" dt="2020-07-05T04:34:42.777" v="7" actId="21"/>
        <pc:sldMkLst>
          <pc:docMk/>
          <pc:sldMk cId="905015421" sldId="448"/>
        </pc:sldMkLst>
        <pc:spChg chg="mod">
          <ac:chgData name="hui xu" userId="70b675938bab3b5e" providerId="LiveId" clId="{072259E6-7B99-434C-BABF-1AA508AA29FF}" dt="2020-07-05T04:34:42.777" v="7" actId="21"/>
          <ac:spMkLst>
            <pc:docMk/>
            <pc:sldMk cId="905015421" sldId="448"/>
            <ac:spMk id="2" creationId="{3B62FE91-72E2-4D22-8467-1C83DD8CE540}"/>
          </ac:spMkLst>
        </pc:spChg>
      </pc:sldChg>
    </pc:docChg>
  </pc:docChgLst>
  <pc:docChgLst>
    <pc:chgData name="hui xu" userId="70b675938bab3b5e" providerId="LiveId" clId="{5F5E3E42-610D-4693-88C5-F29B44CC9E44}"/>
    <pc:docChg chg="undo custSel addSld delSld modSld sldOrd">
      <pc:chgData name="hui xu" userId="70b675938bab3b5e" providerId="LiveId" clId="{5F5E3E42-610D-4693-88C5-F29B44CC9E44}" dt="2020-02-10T13:44:29.508" v="10565" actId="1076"/>
      <pc:docMkLst>
        <pc:docMk/>
      </pc:docMkLst>
      <pc:sldChg chg="modSp">
        <pc:chgData name="hui xu" userId="70b675938bab3b5e" providerId="LiveId" clId="{5F5E3E42-610D-4693-88C5-F29B44CC9E44}" dt="2020-02-09T05:40:28.548" v="1373" actId="14100"/>
        <pc:sldMkLst>
          <pc:docMk/>
          <pc:sldMk cId="736868064" sldId="256"/>
        </pc:sldMkLst>
        <pc:spChg chg="mod">
          <ac:chgData name="hui xu" userId="70b675938bab3b5e" providerId="LiveId" clId="{5F5E3E42-610D-4693-88C5-F29B44CC9E44}" dt="2020-02-08T04:47:42.582" v="30" actId="20577"/>
          <ac:spMkLst>
            <pc:docMk/>
            <pc:sldMk cId="736868064" sldId="256"/>
            <ac:spMk id="2" creationId="{00000000-0000-0000-0000-000000000000}"/>
          </ac:spMkLst>
        </pc:spChg>
        <pc:spChg chg="mod">
          <ac:chgData name="hui xu" userId="70b675938bab3b5e" providerId="LiveId" clId="{5F5E3E42-610D-4693-88C5-F29B44CC9E44}" dt="2020-02-09T05:40:28.548" v="1373" actId="14100"/>
          <ac:spMkLst>
            <pc:docMk/>
            <pc:sldMk cId="736868064" sldId="256"/>
            <ac:spMk id="3" creationId="{00000000-0000-0000-0000-000000000000}"/>
          </ac:spMkLst>
        </pc:spChg>
      </pc:sldChg>
      <pc:sldChg chg="addSp modSp ord">
        <pc:chgData name="hui xu" userId="70b675938bab3b5e" providerId="LiveId" clId="{5F5E3E42-610D-4693-88C5-F29B44CC9E44}" dt="2020-02-09T05:45:52.998" v="1622" actId="20577"/>
        <pc:sldMkLst>
          <pc:docMk/>
          <pc:sldMk cId="1292877211" sldId="258"/>
        </pc:sldMkLst>
        <pc:spChg chg="mod">
          <ac:chgData name="hui xu" userId="70b675938bab3b5e" providerId="LiveId" clId="{5F5E3E42-610D-4693-88C5-F29B44CC9E44}" dt="2020-02-09T05:45:52.998" v="1622" actId="20577"/>
          <ac:spMkLst>
            <pc:docMk/>
            <pc:sldMk cId="1292877211" sldId="258"/>
            <ac:spMk id="2" creationId="{00000000-0000-0000-0000-000000000000}"/>
          </ac:spMkLst>
        </pc:spChg>
        <pc:spChg chg="mod">
          <ac:chgData name="hui xu" userId="70b675938bab3b5e" providerId="LiveId" clId="{5F5E3E42-610D-4693-88C5-F29B44CC9E44}" dt="2020-02-09T05:45:05.150" v="1593" actId="27636"/>
          <ac:spMkLst>
            <pc:docMk/>
            <pc:sldMk cId="1292877211" sldId="258"/>
            <ac:spMk id="3" creationId="{00000000-0000-0000-0000-000000000000}"/>
          </ac:spMkLst>
        </pc:spChg>
        <pc:spChg chg="add mod">
          <ac:chgData name="hui xu" userId="70b675938bab3b5e" providerId="LiveId" clId="{5F5E3E42-610D-4693-88C5-F29B44CC9E44}" dt="2020-02-09T05:45:18.042" v="1596" actId="14100"/>
          <ac:spMkLst>
            <pc:docMk/>
            <pc:sldMk cId="1292877211" sldId="258"/>
            <ac:spMk id="4" creationId="{9F7D247C-F24D-42EC-977E-8130A12B1ECA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2543906621" sldId="260"/>
        </pc:sldMkLst>
      </pc:sldChg>
      <pc:sldChg chg="delSp modSp add ord">
        <pc:chgData name="hui xu" userId="70b675938bab3b5e" providerId="LiveId" clId="{5F5E3E42-610D-4693-88C5-F29B44CC9E44}" dt="2020-02-10T09:35:18.060" v="5480" actId="20577"/>
        <pc:sldMkLst>
          <pc:docMk/>
          <pc:sldMk cId="3202907391" sldId="260"/>
        </pc:sldMkLst>
        <pc:spChg chg="mod">
          <ac:chgData name="hui xu" userId="70b675938bab3b5e" providerId="LiveId" clId="{5F5E3E42-610D-4693-88C5-F29B44CC9E44}" dt="2020-02-10T09:35:18.060" v="5480" actId="20577"/>
          <ac:spMkLst>
            <pc:docMk/>
            <pc:sldMk cId="3202907391" sldId="260"/>
            <ac:spMk id="2" creationId="{00000000-0000-0000-0000-000000000000}"/>
          </ac:spMkLst>
        </pc:spChg>
        <pc:spChg chg="del">
          <ac:chgData name="hui xu" userId="70b675938bab3b5e" providerId="LiveId" clId="{5F5E3E42-610D-4693-88C5-F29B44CC9E44}" dt="2020-02-09T10:44:29.250" v="5277" actId="21"/>
          <ac:spMkLst>
            <pc:docMk/>
            <pc:sldMk cId="3202907391" sldId="260"/>
            <ac:spMk id="3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1856233291" sldId="261"/>
        </pc:sldMkLst>
      </pc:sldChg>
      <pc:sldChg chg="delSp modSp add">
        <pc:chgData name="hui xu" userId="70b675938bab3b5e" providerId="LiveId" clId="{5F5E3E42-610D-4693-88C5-F29B44CC9E44}" dt="2020-02-10T09:36:31.797" v="5536" actId="1036"/>
        <pc:sldMkLst>
          <pc:docMk/>
          <pc:sldMk cId="4006552371" sldId="261"/>
        </pc:sldMkLst>
        <pc:spChg chg="mod">
          <ac:chgData name="hui xu" userId="70b675938bab3b5e" providerId="LiveId" clId="{5F5E3E42-610D-4693-88C5-F29B44CC9E44}" dt="2020-02-09T10:42:09.877" v="5265" actId="27636"/>
          <ac:spMkLst>
            <pc:docMk/>
            <pc:sldMk cId="4006552371" sldId="261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09T10:54:39.178" v="5285" actId="478"/>
          <ac:spMkLst>
            <pc:docMk/>
            <pc:sldMk cId="4006552371" sldId="261"/>
            <ac:spMk id="5" creationId="{00000000-0000-0000-0000-000000000000}"/>
          </ac:spMkLst>
        </pc:spChg>
        <pc:spChg chg="mod">
          <ac:chgData name="hui xu" userId="70b675938bab3b5e" providerId="LiveId" clId="{5F5E3E42-610D-4693-88C5-F29B44CC9E44}" dt="2020-02-10T09:36:31.797" v="5536" actId="1036"/>
          <ac:spMkLst>
            <pc:docMk/>
            <pc:sldMk cId="4006552371" sldId="261"/>
            <ac:spMk id="7" creationId="{00000000-0000-0000-0000-000000000000}"/>
          </ac:spMkLst>
        </pc:spChg>
        <pc:spChg chg="del">
          <ac:chgData name="hui xu" userId="70b675938bab3b5e" providerId="LiveId" clId="{5F5E3E42-610D-4693-88C5-F29B44CC9E44}" dt="2020-02-09T10:54:35.139" v="5284" actId="478"/>
          <ac:spMkLst>
            <pc:docMk/>
            <pc:sldMk cId="4006552371" sldId="261"/>
            <ac:spMk id="8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1055307087" sldId="262"/>
        </pc:sldMkLst>
      </pc:sldChg>
      <pc:sldChg chg="delSp modSp add">
        <pc:chgData name="hui xu" userId="70b675938bab3b5e" providerId="LiveId" clId="{5F5E3E42-610D-4693-88C5-F29B44CC9E44}" dt="2020-02-10T09:37:10.719" v="5549" actId="20577"/>
        <pc:sldMkLst>
          <pc:docMk/>
          <pc:sldMk cId="3433358854" sldId="262"/>
        </pc:sldMkLst>
        <pc:spChg chg="mod">
          <ac:chgData name="hui xu" userId="70b675938bab3b5e" providerId="LiveId" clId="{5F5E3E42-610D-4693-88C5-F29B44CC9E44}" dt="2020-02-10T09:37:10.719" v="5549" actId="20577"/>
          <ac:spMkLst>
            <pc:docMk/>
            <pc:sldMk cId="3433358854" sldId="262"/>
            <ac:spMk id="2" creationId="{00000000-0000-0000-0000-000000000000}"/>
          </ac:spMkLst>
        </pc:spChg>
        <pc:spChg chg="del">
          <ac:chgData name="hui xu" userId="70b675938bab3b5e" providerId="LiveId" clId="{5F5E3E42-610D-4693-88C5-F29B44CC9E44}" dt="2020-02-10T09:36:51.658" v="5537" actId="478"/>
          <ac:spMkLst>
            <pc:docMk/>
            <pc:sldMk cId="3433358854" sldId="262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36:54.210" v="5538" actId="478"/>
          <ac:spMkLst>
            <pc:docMk/>
            <pc:sldMk cId="3433358854" sldId="262"/>
            <ac:spMk id="6" creationId="{00000000-0000-0000-0000-000000000000}"/>
          </ac:spMkLst>
        </pc:spChg>
      </pc:sldChg>
      <pc:sldChg chg="delSp add">
        <pc:chgData name="hui xu" userId="70b675938bab3b5e" providerId="LiveId" clId="{5F5E3E42-610D-4693-88C5-F29B44CC9E44}" dt="2020-02-09T10:47:15.269" v="5279" actId="21"/>
        <pc:sldMkLst>
          <pc:docMk/>
          <pc:sldMk cId="57171292" sldId="263"/>
        </pc:sldMkLst>
        <pc:spChg chg="del">
          <ac:chgData name="hui xu" userId="70b675938bab3b5e" providerId="LiveId" clId="{5F5E3E42-610D-4693-88C5-F29B44CC9E44}" dt="2020-02-09T10:47:15.269" v="5279" actId="21"/>
          <ac:spMkLst>
            <pc:docMk/>
            <pc:sldMk cId="57171292" sldId="263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09T10:47:15.269" v="5279" actId="21"/>
          <ac:spMkLst>
            <pc:docMk/>
            <pc:sldMk cId="57171292" sldId="263"/>
            <ac:spMk id="8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14.566" v="442" actId="2696"/>
        <pc:sldMkLst>
          <pc:docMk/>
          <pc:sldMk cId="528608656" sldId="263"/>
        </pc:sldMkLst>
      </pc:sldChg>
      <pc:sldChg chg="delSp add">
        <pc:chgData name="hui xu" userId="70b675938bab3b5e" providerId="LiveId" clId="{5F5E3E42-610D-4693-88C5-F29B44CC9E44}" dt="2020-02-10T09:41:02.558" v="5551" actId="478"/>
        <pc:sldMkLst>
          <pc:docMk/>
          <pc:sldMk cId="2136094018" sldId="264"/>
        </pc:sldMkLst>
        <pc:spChg chg="del">
          <ac:chgData name="hui xu" userId="70b675938bab3b5e" providerId="LiveId" clId="{5F5E3E42-610D-4693-88C5-F29B44CC9E44}" dt="2020-02-10T09:41:02.558" v="5551" actId="478"/>
          <ac:spMkLst>
            <pc:docMk/>
            <pc:sldMk cId="2136094018" sldId="264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1:01.248" v="5550" actId="478"/>
          <ac:spMkLst>
            <pc:docMk/>
            <pc:sldMk cId="2136094018" sldId="264"/>
            <ac:spMk id="6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3119237102" sldId="264"/>
        </pc:sldMkLst>
      </pc:sldChg>
      <pc:sldChg chg="modSp del">
        <pc:chgData name="hui xu" userId="70b675938bab3b5e" providerId="LiveId" clId="{5F5E3E42-610D-4693-88C5-F29B44CC9E44}" dt="2020-02-08T05:31:55.386" v="465" actId="2696"/>
        <pc:sldMkLst>
          <pc:docMk/>
          <pc:sldMk cId="1280069054" sldId="265"/>
        </pc:sldMkLst>
        <pc:spChg chg="mod">
          <ac:chgData name="hui xu" userId="70b675938bab3b5e" providerId="LiveId" clId="{5F5E3E42-610D-4693-88C5-F29B44CC9E44}" dt="2020-02-08T05:31:43.100" v="464" actId="20577"/>
          <ac:spMkLst>
            <pc:docMk/>
            <pc:sldMk cId="1280069054" sldId="265"/>
            <ac:spMk id="2" creationId="{D01F047C-6441-4F50-B592-6D5AD4CF8225}"/>
          </ac:spMkLst>
        </pc:spChg>
      </pc:sldChg>
      <pc:sldChg chg="modSp add">
        <pc:chgData name="hui xu" userId="70b675938bab3b5e" providerId="LiveId" clId="{5F5E3E42-610D-4693-88C5-F29B44CC9E44}" dt="2020-02-09T06:59:46.223" v="3224" actId="20577"/>
        <pc:sldMkLst>
          <pc:docMk/>
          <pc:sldMk cId="1817998147" sldId="265"/>
        </pc:sldMkLst>
        <pc:spChg chg="mod">
          <ac:chgData name="hui xu" userId="70b675938bab3b5e" providerId="LiveId" clId="{5F5E3E42-610D-4693-88C5-F29B44CC9E44}" dt="2020-02-09T06:59:46.223" v="3224" actId="20577"/>
          <ac:spMkLst>
            <pc:docMk/>
            <pc:sldMk cId="1817998147" sldId="265"/>
            <ac:spMk id="2" creationId="{D01F047C-6441-4F50-B592-6D5AD4CF8225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2497387160" sldId="266"/>
        </pc:sldMkLst>
      </pc:sldChg>
      <pc:sldChg chg="delSp add">
        <pc:chgData name="hui xu" userId="70b675938bab3b5e" providerId="LiveId" clId="{5F5E3E42-610D-4693-88C5-F29B44CC9E44}" dt="2020-02-10T09:41:14.829" v="5557" actId="478"/>
        <pc:sldMkLst>
          <pc:docMk/>
          <pc:sldMk cId="4004663075" sldId="266"/>
        </pc:sldMkLst>
        <pc:spChg chg="del">
          <ac:chgData name="hui xu" userId="70b675938bab3b5e" providerId="LiveId" clId="{5F5E3E42-610D-4693-88C5-F29B44CC9E44}" dt="2020-02-10T09:41:12.948" v="5556" actId="478"/>
          <ac:spMkLst>
            <pc:docMk/>
            <pc:sldMk cId="4004663075" sldId="266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1:14.829" v="5557" actId="478"/>
          <ac:spMkLst>
            <pc:docMk/>
            <pc:sldMk cId="4004663075" sldId="266"/>
            <ac:spMk id="9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1585082818" sldId="267"/>
        </pc:sldMkLst>
      </pc:sldChg>
      <pc:sldChg chg="delSp add">
        <pc:chgData name="hui xu" userId="70b675938bab3b5e" providerId="LiveId" clId="{5F5E3E42-610D-4693-88C5-F29B44CC9E44}" dt="2020-02-10T09:44:11.867" v="5559" actId="478"/>
        <pc:sldMkLst>
          <pc:docMk/>
          <pc:sldMk cId="1991125444" sldId="267"/>
        </pc:sldMkLst>
        <pc:spChg chg="del">
          <ac:chgData name="hui xu" userId="70b675938bab3b5e" providerId="LiveId" clId="{5F5E3E42-610D-4693-88C5-F29B44CC9E44}" dt="2020-02-10T09:44:09.467" v="5558" actId="478"/>
          <ac:spMkLst>
            <pc:docMk/>
            <pc:sldMk cId="1991125444" sldId="267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4:11.867" v="5559" actId="478"/>
          <ac:spMkLst>
            <pc:docMk/>
            <pc:sldMk cId="1991125444" sldId="267"/>
            <ac:spMk id="6" creationId="{00000000-0000-0000-0000-000000000000}"/>
          </ac:spMkLst>
        </pc:spChg>
      </pc:sldChg>
      <pc:sldChg chg="delSp add">
        <pc:chgData name="hui xu" userId="70b675938bab3b5e" providerId="LiveId" clId="{5F5E3E42-610D-4693-88C5-F29B44CC9E44}" dt="2020-02-10T09:44:23.137" v="5561" actId="478"/>
        <pc:sldMkLst>
          <pc:docMk/>
          <pc:sldMk cId="3632843755" sldId="268"/>
        </pc:sldMkLst>
        <pc:spChg chg="del">
          <ac:chgData name="hui xu" userId="70b675938bab3b5e" providerId="LiveId" clId="{5F5E3E42-610D-4693-88C5-F29B44CC9E44}" dt="2020-02-10T09:44:23.137" v="5561" actId="478"/>
          <ac:spMkLst>
            <pc:docMk/>
            <pc:sldMk cId="3632843755" sldId="268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4:19.057" v="5560" actId="478"/>
          <ac:spMkLst>
            <pc:docMk/>
            <pc:sldMk cId="3632843755" sldId="268"/>
            <ac:spMk id="6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1540520668" sldId="269"/>
        </pc:sldMkLst>
      </pc:sldChg>
      <pc:sldChg chg="delSp modSp add">
        <pc:chgData name="hui xu" userId="70b675938bab3b5e" providerId="LiveId" clId="{5F5E3E42-610D-4693-88C5-F29B44CC9E44}" dt="2020-02-10T09:45:55.793" v="5568" actId="478"/>
        <pc:sldMkLst>
          <pc:docMk/>
          <pc:sldMk cId="3440234511" sldId="269"/>
        </pc:sldMkLst>
        <pc:spChg chg="mod">
          <ac:chgData name="hui xu" userId="70b675938bab3b5e" providerId="LiveId" clId="{5F5E3E42-610D-4693-88C5-F29B44CC9E44}" dt="2020-02-09T10:42:09.958" v="5267" actId="27636"/>
          <ac:spMkLst>
            <pc:docMk/>
            <pc:sldMk cId="3440234511" sldId="269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45:55.793" v="5568" actId="478"/>
          <ac:spMkLst>
            <pc:docMk/>
            <pc:sldMk cId="3440234511" sldId="269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5:51.580" v="5567" actId="478"/>
          <ac:spMkLst>
            <pc:docMk/>
            <pc:sldMk cId="3440234511" sldId="269"/>
            <ac:spMk id="6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316527677" sldId="270"/>
        </pc:sldMkLst>
      </pc:sldChg>
      <pc:sldChg chg="add del">
        <pc:chgData name="hui xu" userId="70b675938bab3b5e" providerId="LiveId" clId="{5F5E3E42-610D-4693-88C5-F29B44CC9E44}" dt="2020-02-09T10:49:23.920" v="5282" actId="47"/>
        <pc:sldMkLst>
          <pc:docMk/>
          <pc:sldMk cId="1433598770" sldId="270"/>
        </pc:sldMkLst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2910944291" sldId="271"/>
        </pc:sldMkLst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901986527" sldId="272"/>
        </pc:sldMkLst>
      </pc:sldChg>
      <pc:sldChg chg="add del">
        <pc:chgData name="hui xu" userId="70b675938bab3b5e" providerId="LiveId" clId="{5F5E3E42-610D-4693-88C5-F29B44CC9E44}" dt="2020-02-09T10:44:15.892" v="5274" actId="2696"/>
        <pc:sldMkLst>
          <pc:docMk/>
          <pc:sldMk cId="2161935660" sldId="273"/>
        </pc:sldMkLst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3410311970" sldId="273"/>
        </pc:sldMkLst>
      </pc:sldChg>
      <pc:sldChg chg="del">
        <pc:chgData name="hui xu" userId="70b675938bab3b5e" providerId="LiveId" clId="{5F5E3E42-610D-4693-88C5-F29B44CC9E44}" dt="2020-02-08T10:45:26.263" v="1172" actId="2696"/>
        <pc:sldMkLst>
          <pc:docMk/>
          <pc:sldMk cId="1016776827" sldId="274"/>
        </pc:sldMkLst>
      </pc:sldChg>
      <pc:sldChg chg="add del">
        <pc:chgData name="hui xu" userId="70b675938bab3b5e" providerId="LiveId" clId="{5F5E3E42-610D-4693-88C5-F29B44CC9E44}" dt="2020-02-09T10:47:08.577" v="5278" actId="47"/>
        <pc:sldMkLst>
          <pc:docMk/>
          <pc:sldMk cId="1182737358" sldId="274"/>
        </pc:sldMkLst>
      </pc:sldChg>
      <pc:sldChg chg="modSp add del">
        <pc:chgData name="hui xu" userId="70b675938bab3b5e" providerId="LiveId" clId="{5F5E3E42-610D-4693-88C5-F29B44CC9E44}" dt="2020-02-08T07:00:31.774" v="894" actId="2696"/>
        <pc:sldMkLst>
          <pc:docMk/>
          <pc:sldMk cId="196243217" sldId="275"/>
        </pc:sldMkLst>
        <pc:spChg chg="mod">
          <ac:chgData name="hui xu" userId="70b675938bab3b5e" providerId="LiveId" clId="{5F5E3E42-610D-4693-88C5-F29B44CC9E44}" dt="2020-02-08T05:52:53.472" v="768" actId="20577"/>
          <ac:spMkLst>
            <pc:docMk/>
            <pc:sldMk cId="196243217" sldId="275"/>
            <ac:spMk id="2" creationId="{CF8DAB62-DC16-4A63-9F71-E5B1BE41CC57}"/>
          </ac:spMkLst>
        </pc:spChg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2187315408" sldId="275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3019289676" sldId="275"/>
        </pc:sldMkLst>
      </pc:sldChg>
      <pc:sldChg chg="addSp delSp modSp add">
        <pc:chgData name="hui xu" userId="70b675938bab3b5e" providerId="LiveId" clId="{5F5E3E42-610D-4693-88C5-F29B44CC9E44}" dt="2020-02-10T10:33:07.219" v="5862" actId="1076"/>
        <pc:sldMkLst>
          <pc:docMk/>
          <pc:sldMk cId="3572070911" sldId="275"/>
        </pc:sldMkLst>
        <pc:spChg chg="mod">
          <ac:chgData name="hui xu" userId="70b675938bab3b5e" providerId="LiveId" clId="{5F5E3E42-610D-4693-88C5-F29B44CC9E44}" dt="2020-02-10T10:33:07.219" v="5862" actId="1076"/>
          <ac:spMkLst>
            <pc:docMk/>
            <pc:sldMk cId="3572070911" sldId="275"/>
            <ac:spMk id="4" creationId="{0A3399B4-A399-400C-A0F4-21C21473FD3F}"/>
          </ac:spMkLst>
        </pc:spChg>
        <pc:spChg chg="mod">
          <ac:chgData name="hui xu" userId="70b675938bab3b5e" providerId="LiveId" clId="{5F5E3E42-610D-4693-88C5-F29B44CC9E44}" dt="2020-02-10T10:32:21.509" v="5842" actId="1076"/>
          <ac:spMkLst>
            <pc:docMk/>
            <pc:sldMk cId="3572070911" sldId="275"/>
            <ac:spMk id="7" creationId="{32D4D17E-897E-4546-BD7D-6A8A5BD531DB}"/>
          </ac:spMkLst>
        </pc:spChg>
        <pc:spChg chg="mod">
          <ac:chgData name="hui xu" userId="70b675938bab3b5e" providerId="LiveId" clId="{5F5E3E42-610D-4693-88C5-F29B44CC9E44}" dt="2020-02-10T10:32:21.509" v="5842" actId="1076"/>
          <ac:spMkLst>
            <pc:docMk/>
            <pc:sldMk cId="3572070911" sldId="275"/>
            <ac:spMk id="8" creationId="{C339C6CB-0BA2-4FDB-9A6B-657FDC60D8B4}"/>
          </ac:spMkLst>
        </pc:spChg>
        <pc:spChg chg="mod">
          <ac:chgData name="hui xu" userId="70b675938bab3b5e" providerId="LiveId" clId="{5F5E3E42-610D-4693-88C5-F29B44CC9E44}" dt="2020-02-10T10:32:21.509" v="5842" actId="1076"/>
          <ac:spMkLst>
            <pc:docMk/>
            <pc:sldMk cId="3572070911" sldId="275"/>
            <ac:spMk id="9" creationId="{9B06BF43-125A-41B5-8DBB-ECBE4C240BCB}"/>
          </ac:spMkLst>
        </pc:spChg>
        <pc:spChg chg="mod">
          <ac:chgData name="hui xu" userId="70b675938bab3b5e" providerId="LiveId" clId="{5F5E3E42-610D-4693-88C5-F29B44CC9E44}" dt="2020-02-10T10:32:21.509" v="5842" actId="1076"/>
          <ac:spMkLst>
            <pc:docMk/>
            <pc:sldMk cId="3572070911" sldId="275"/>
            <ac:spMk id="10" creationId="{C13271E5-1214-4BD1-9159-3E62CB53F11A}"/>
          </ac:spMkLst>
        </pc:spChg>
        <pc:spChg chg="add mod">
          <ac:chgData name="hui xu" userId="70b675938bab3b5e" providerId="LiveId" clId="{5F5E3E42-610D-4693-88C5-F29B44CC9E44}" dt="2020-02-10T10:32:34.989" v="5850" actId="20577"/>
          <ac:spMkLst>
            <pc:docMk/>
            <pc:sldMk cId="3572070911" sldId="275"/>
            <ac:spMk id="18" creationId="{2DAA4FD1-CC23-4DEF-927E-D76C67A6CF37}"/>
          </ac:spMkLst>
        </pc:spChg>
        <pc:spChg chg="add del mod">
          <ac:chgData name="hui xu" userId="70b675938bab3b5e" providerId="LiveId" clId="{5F5E3E42-610D-4693-88C5-F29B44CC9E44}" dt="2020-02-10T10:33:02.201" v="5861" actId="21"/>
          <ac:spMkLst>
            <pc:docMk/>
            <pc:sldMk cId="3572070911" sldId="275"/>
            <ac:spMk id="26" creationId="{8355D4AC-EE2A-4435-878E-5B3DB4605A9D}"/>
          </ac:spMkLst>
        </pc:spChg>
        <pc:cxnChg chg="mod">
          <ac:chgData name="hui xu" userId="70b675938bab3b5e" providerId="LiveId" clId="{5F5E3E42-610D-4693-88C5-F29B44CC9E44}" dt="2020-02-10T10:32:29.440" v="5845" actId="14100"/>
          <ac:cxnSpMkLst>
            <pc:docMk/>
            <pc:sldMk cId="3572070911" sldId="275"/>
            <ac:cxnSpMk id="14" creationId="{E2C8EB11-8B71-4F50-A154-4AE18C17B9C8}"/>
          </ac:cxnSpMkLst>
        </pc:cxnChg>
        <pc:cxnChg chg="mod">
          <ac:chgData name="hui xu" userId="70b675938bab3b5e" providerId="LiveId" clId="{5F5E3E42-610D-4693-88C5-F29B44CC9E44}" dt="2020-02-10T10:32:21.509" v="5842" actId="1076"/>
          <ac:cxnSpMkLst>
            <pc:docMk/>
            <pc:sldMk cId="3572070911" sldId="275"/>
            <ac:cxnSpMk id="17" creationId="{0AA35D55-045C-4229-A552-0514B84C44E2}"/>
          </ac:cxnSpMkLst>
        </pc:cxnChg>
        <pc:cxnChg chg="mod">
          <ac:chgData name="hui xu" userId="70b675938bab3b5e" providerId="LiveId" clId="{5F5E3E42-610D-4693-88C5-F29B44CC9E44}" dt="2020-02-10T10:32:21.509" v="5842" actId="1076"/>
          <ac:cxnSpMkLst>
            <pc:docMk/>
            <pc:sldMk cId="3572070911" sldId="275"/>
            <ac:cxnSpMk id="20" creationId="{E01A876D-0497-47CC-A1BC-34BD0FF0D37B}"/>
          </ac:cxnSpMkLst>
        </pc:cxnChg>
        <pc:cxnChg chg="add mod">
          <ac:chgData name="hui xu" userId="70b675938bab3b5e" providerId="LiveId" clId="{5F5E3E42-610D-4693-88C5-F29B44CC9E44}" dt="2020-02-10T10:32:43.443" v="5854" actId="14100"/>
          <ac:cxnSpMkLst>
            <pc:docMk/>
            <pc:sldMk cId="3572070911" sldId="275"/>
            <ac:cxnSpMk id="21" creationId="{C7BAA219-4DB4-4DDE-963C-B4F2C34CD9FC}"/>
          </ac:cxnSpMkLst>
        </pc:cxnChg>
        <pc:cxnChg chg="mod">
          <ac:chgData name="hui xu" userId="70b675938bab3b5e" providerId="LiveId" clId="{5F5E3E42-610D-4693-88C5-F29B44CC9E44}" dt="2020-02-10T10:32:21.509" v="5842" actId="1076"/>
          <ac:cxnSpMkLst>
            <pc:docMk/>
            <pc:sldMk cId="3572070911" sldId="275"/>
            <ac:cxnSpMk id="23" creationId="{7E2CF53C-6029-486D-8BE3-32A660734C08}"/>
          </ac:cxnSpMkLst>
        </pc:cxnChg>
        <pc:cxnChg chg="mod">
          <ac:chgData name="hui xu" userId="70b675938bab3b5e" providerId="LiveId" clId="{5F5E3E42-610D-4693-88C5-F29B44CC9E44}" dt="2020-02-10T10:32:50.874" v="5857" actId="14100"/>
          <ac:cxnSpMkLst>
            <pc:docMk/>
            <pc:sldMk cId="3572070911" sldId="275"/>
            <ac:cxnSpMk id="27" creationId="{03C88C18-9B2D-405C-882B-72F70E1B60F0}"/>
          </ac:cxnSpMkLst>
        </pc:cxnChg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3881816594" sldId="275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222372092" sldId="276"/>
        </pc:sldMkLst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2128511657" sldId="276"/>
        </pc:sldMkLst>
      </pc:sldChg>
      <pc:sldChg chg="add">
        <pc:chgData name="hui xu" userId="70b675938bab3b5e" providerId="LiveId" clId="{5F5E3E42-610D-4693-88C5-F29B44CC9E44}" dt="2020-02-08T07:00:39.776" v="895"/>
        <pc:sldMkLst>
          <pc:docMk/>
          <pc:sldMk cId="2862464883" sldId="276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3410710024" sldId="276"/>
        </pc:sldMkLst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3954031273" sldId="276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1372074432" sldId="277"/>
        </pc:sldMkLst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1648344652" sldId="277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1833050099" sldId="277"/>
        </pc:sldMkLst>
      </pc:sldChg>
      <pc:sldChg chg="add">
        <pc:chgData name="hui xu" userId="70b675938bab3b5e" providerId="LiveId" clId="{5F5E3E42-610D-4693-88C5-F29B44CC9E44}" dt="2020-02-08T07:00:39.776" v="895"/>
        <pc:sldMkLst>
          <pc:docMk/>
          <pc:sldMk cId="2499255764" sldId="277"/>
        </pc:sldMkLst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2835846999" sldId="277"/>
        </pc:sldMkLst>
      </pc:sldChg>
      <pc:sldChg chg="delSp modSp add">
        <pc:chgData name="hui xu" userId="70b675938bab3b5e" providerId="LiveId" clId="{5F5E3E42-610D-4693-88C5-F29B44CC9E44}" dt="2020-02-10T09:41:10.908" v="5555" actId="478"/>
        <pc:sldMkLst>
          <pc:docMk/>
          <pc:sldMk cId="1394246490" sldId="278"/>
        </pc:sldMkLst>
        <pc:spChg chg="mod">
          <ac:chgData name="hui xu" userId="70b675938bab3b5e" providerId="LiveId" clId="{5F5E3E42-610D-4693-88C5-F29B44CC9E44}" dt="2020-02-09T10:42:09.928" v="5266" actId="27636"/>
          <ac:spMkLst>
            <pc:docMk/>
            <pc:sldMk cId="1394246490" sldId="278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41:09.560" v="5554" actId="478"/>
          <ac:spMkLst>
            <pc:docMk/>
            <pc:sldMk cId="1394246490" sldId="278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1:10.908" v="5555" actId="478"/>
          <ac:spMkLst>
            <pc:docMk/>
            <pc:sldMk cId="1394246490" sldId="278"/>
            <ac:spMk id="6" creationId="{00000000-0000-0000-0000-000000000000}"/>
          </ac:spMkLst>
        </pc:spChg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627480154" sldId="279"/>
        </pc:sldMkLst>
      </pc:sldChg>
      <pc:sldChg chg="add">
        <pc:chgData name="hui xu" userId="70b675938bab3b5e" providerId="LiveId" clId="{5F5E3E42-610D-4693-88C5-F29B44CC9E44}" dt="2020-02-08T07:00:39.776" v="895"/>
        <pc:sldMkLst>
          <pc:docMk/>
          <pc:sldMk cId="802397281" sldId="279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1049357147" sldId="279"/>
        </pc:sldMkLst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1894684505" sldId="279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3958665660" sldId="279"/>
        </pc:sldMkLst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286245455" sldId="282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433797437" sldId="282"/>
        </pc:sldMkLst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2095643460" sldId="282"/>
        </pc:sldMkLst>
      </pc:sldChg>
      <pc:sldChg chg="add">
        <pc:chgData name="hui xu" userId="70b675938bab3b5e" providerId="LiveId" clId="{5F5E3E42-610D-4693-88C5-F29B44CC9E44}" dt="2020-02-08T07:00:39.776" v="895"/>
        <pc:sldMkLst>
          <pc:docMk/>
          <pc:sldMk cId="2486212128" sldId="282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3056103079" sldId="282"/>
        </pc:sldMkLst>
      </pc:sldChg>
      <pc:sldChg chg="add">
        <pc:chgData name="hui xu" userId="70b675938bab3b5e" providerId="LiveId" clId="{5F5E3E42-610D-4693-88C5-F29B44CC9E44}" dt="2020-02-08T07:00:39.776" v="895"/>
        <pc:sldMkLst>
          <pc:docMk/>
          <pc:sldMk cId="570542784" sldId="283"/>
        </pc:sldMkLst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1542354539" sldId="283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2644738645" sldId="283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3048126474" sldId="283"/>
        </pc:sldMkLst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3793253087" sldId="283"/>
        </pc:sldMkLst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411040103" sldId="284"/>
        </pc:sldMkLst>
      </pc:sldChg>
      <pc:sldChg chg="modSp add">
        <pc:chgData name="hui xu" userId="70b675938bab3b5e" providerId="LiveId" clId="{5F5E3E42-610D-4693-88C5-F29B44CC9E44}" dt="2020-02-09T09:51:05.539" v="4609" actId="1076"/>
        <pc:sldMkLst>
          <pc:docMk/>
          <pc:sldMk cId="435588197" sldId="284"/>
        </pc:sldMkLst>
        <pc:picChg chg="mod">
          <ac:chgData name="hui xu" userId="70b675938bab3b5e" providerId="LiveId" clId="{5F5E3E42-610D-4693-88C5-F29B44CC9E44}" dt="2020-02-09T09:51:05.539" v="4609" actId="1076"/>
          <ac:picMkLst>
            <pc:docMk/>
            <pc:sldMk cId="435588197" sldId="284"/>
            <ac:picMk id="5" creationId="{D51ECB25-89BA-4951-85E5-3F08D1FB2113}"/>
          </ac:picMkLst>
        </pc:picChg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2663765121" sldId="284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2754969194" sldId="284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4105127967" sldId="284"/>
        </pc:sldMkLst>
      </pc:sldChg>
      <pc:sldChg chg="del">
        <pc:chgData name="hui xu" userId="70b675938bab3b5e" providerId="LiveId" clId="{5F5E3E42-610D-4693-88C5-F29B44CC9E44}" dt="2020-02-08T05:31:13.516" v="441" actId="2696"/>
        <pc:sldMkLst>
          <pc:docMk/>
          <pc:sldMk cId="4111600238" sldId="285"/>
        </pc:sldMkLst>
      </pc:sldChg>
      <pc:sldChg chg="modSp ord">
        <pc:chgData name="hui xu" userId="70b675938bab3b5e" providerId="LiveId" clId="{5F5E3E42-610D-4693-88C5-F29B44CC9E44}" dt="2020-02-09T05:43:05.530" v="1466" actId="20577"/>
        <pc:sldMkLst>
          <pc:docMk/>
          <pc:sldMk cId="928954449" sldId="286"/>
        </pc:sldMkLst>
        <pc:spChg chg="mod">
          <ac:chgData name="hui xu" userId="70b675938bab3b5e" providerId="LiveId" clId="{5F5E3E42-610D-4693-88C5-F29B44CC9E44}" dt="2020-02-09T05:43:05.530" v="1466" actId="20577"/>
          <ac:spMkLst>
            <pc:docMk/>
            <pc:sldMk cId="928954449" sldId="286"/>
            <ac:spMk id="2" creationId="{FBED6E9E-B640-4ADA-A3FB-F9DBAB8B1089}"/>
          </ac:spMkLst>
        </pc:spChg>
      </pc:sldChg>
      <pc:sldChg chg="modSp ord">
        <pc:chgData name="hui xu" userId="70b675938bab3b5e" providerId="LiveId" clId="{5F5E3E42-610D-4693-88C5-F29B44CC9E44}" dt="2020-02-09T05:46:51.277" v="1626" actId="207"/>
        <pc:sldMkLst>
          <pc:docMk/>
          <pc:sldMk cId="2897370932" sldId="288"/>
        </pc:sldMkLst>
        <pc:spChg chg="mod">
          <ac:chgData name="hui xu" userId="70b675938bab3b5e" providerId="LiveId" clId="{5F5E3E42-610D-4693-88C5-F29B44CC9E44}" dt="2020-02-09T05:45:49.051" v="1621" actId="20577"/>
          <ac:spMkLst>
            <pc:docMk/>
            <pc:sldMk cId="2897370932" sldId="288"/>
            <ac:spMk id="2" creationId="{B78A0915-8FF6-4510-A1AE-242E8EE928A2}"/>
          </ac:spMkLst>
        </pc:spChg>
        <pc:spChg chg="mod">
          <ac:chgData name="hui xu" userId="70b675938bab3b5e" providerId="LiveId" clId="{5F5E3E42-610D-4693-88C5-F29B44CC9E44}" dt="2020-02-09T05:46:51.277" v="1626" actId="207"/>
          <ac:spMkLst>
            <pc:docMk/>
            <pc:sldMk cId="2897370932" sldId="288"/>
            <ac:spMk id="3" creationId="{064CF94F-3267-401F-BD15-AD54280CC6EA}"/>
          </ac:spMkLst>
        </pc:spChg>
      </pc:sldChg>
      <pc:sldChg chg="del">
        <pc:chgData name="hui xu" userId="70b675938bab3b5e" providerId="LiveId" clId="{5F5E3E42-610D-4693-88C5-F29B44CC9E44}" dt="2020-02-08T10:53:59.286" v="1239" actId="2696"/>
        <pc:sldMkLst>
          <pc:docMk/>
          <pc:sldMk cId="1121945713" sldId="289"/>
        </pc:sldMkLst>
      </pc:sldChg>
      <pc:sldChg chg="modSp add">
        <pc:chgData name="hui xu" userId="70b675938bab3b5e" providerId="LiveId" clId="{5F5E3E42-610D-4693-88C5-F29B44CC9E44}" dt="2020-02-08T10:54:34.282" v="1265" actId="20577"/>
        <pc:sldMkLst>
          <pc:docMk/>
          <pc:sldMk cId="2813749080" sldId="289"/>
        </pc:sldMkLst>
        <pc:spChg chg="mod">
          <ac:chgData name="hui xu" userId="70b675938bab3b5e" providerId="LiveId" clId="{5F5E3E42-610D-4693-88C5-F29B44CC9E44}" dt="2020-02-08T10:54:34.282" v="1265" actId="20577"/>
          <ac:spMkLst>
            <pc:docMk/>
            <pc:sldMk cId="2813749080" sldId="289"/>
            <ac:spMk id="2" creationId="{278DF740-723B-4091-8BEE-66A7BEDF7FCD}"/>
          </ac:spMkLst>
        </pc:spChg>
      </pc:sldChg>
      <pc:sldChg chg="del">
        <pc:chgData name="hui xu" userId="70b675938bab3b5e" providerId="LiveId" clId="{5F5E3E42-610D-4693-88C5-F29B44CC9E44}" dt="2020-02-09T10:36:22.522" v="5234" actId="47"/>
        <pc:sldMkLst>
          <pc:docMk/>
          <pc:sldMk cId="701294280" sldId="290"/>
        </pc:sldMkLst>
      </pc:sldChg>
      <pc:sldChg chg="addSp delSp modSp add">
        <pc:chgData name="hui xu" userId="70b675938bab3b5e" providerId="LiveId" clId="{5F5E3E42-610D-4693-88C5-F29B44CC9E44}" dt="2020-02-09T05:55:40.204" v="1865" actId="14100"/>
        <pc:sldMkLst>
          <pc:docMk/>
          <pc:sldMk cId="4025253764" sldId="291"/>
        </pc:sldMkLst>
        <pc:spChg chg="mod">
          <ac:chgData name="hui xu" userId="70b675938bab3b5e" providerId="LiveId" clId="{5F5E3E42-610D-4693-88C5-F29B44CC9E44}" dt="2020-02-09T05:48:32.619" v="1685" actId="20577"/>
          <ac:spMkLst>
            <pc:docMk/>
            <pc:sldMk cId="4025253764" sldId="291"/>
            <ac:spMk id="2" creationId="{3EF3DDC8-9633-4FAD-B259-7A7A4EE778D3}"/>
          </ac:spMkLst>
        </pc:spChg>
        <pc:spChg chg="add del mod">
          <ac:chgData name="hui xu" userId="70b675938bab3b5e" providerId="LiveId" clId="{5F5E3E42-610D-4693-88C5-F29B44CC9E44}" dt="2020-02-08T04:50:45.305" v="75" actId="21"/>
          <ac:spMkLst>
            <pc:docMk/>
            <pc:sldMk cId="4025253764" sldId="291"/>
            <ac:spMk id="3" creationId="{54A1D31F-2A88-4E1E-BC72-2ED341D7A6E3}"/>
          </ac:spMkLst>
        </pc:spChg>
        <pc:spChg chg="add mod">
          <ac:chgData name="hui xu" userId="70b675938bab3b5e" providerId="LiveId" clId="{5F5E3E42-610D-4693-88C5-F29B44CC9E44}" dt="2020-02-09T05:54:34.729" v="1853" actId="21"/>
          <ac:spMkLst>
            <pc:docMk/>
            <pc:sldMk cId="4025253764" sldId="291"/>
            <ac:spMk id="3" creationId="{E27D7CF3-ADA6-4950-A348-C3F8008F11D7}"/>
          </ac:spMkLst>
        </pc:spChg>
        <pc:spChg chg="add mod">
          <ac:chgData name="hui xu" userId="70b675938bab3b5e" providerId="LiveId" clId="{5F5E3E42-610D-4693-88C5-F29B44CC9E44}" dt="2020-02-09T05:55:40.204" v="1865" actId="14100"/>
          <ac:spMkLst>
            <pc:docMk/>
            <pc:sldMk cId="4025253764" sldId="291"/>
            <ac:spMk id="5" creationId="{5FC1BDDD-994B-4166-A451-47396AEB53C0}"/>
          </ac:spMkLst>
        </pc:spChg>
        <pc:picChg chg="add del mod">
          <ac:chgData name="hui xu" userId="70b675938bab3b5e" providerId="LiveId" clId="{5F5E3E42-610D-4693-88C5-F29B44CC9E44}" dt="2020-02-09T05:50:04.493" v="1700" actId="21"/>
          <ac:picMkLst>
            <pc:docMk/>
            <pc:sldMk cId="4025253764" sldId="291"/>
            <ac:picMk id="4" creationId="{ACFDFDD0-3644-42D2-BD2E-109CEACE77A9}"/>
          </ac:picMkLst>
        </pc:picChg>
        <pc:picChg chg="add del">
          <ac:chgData name="hui xu" userId="70b675938bab3b5e" providerId="LiveId" clId="{5F5E3E42-610D-4693-88C5-F29B44CC9E44}" dt="2020-02-08T04:53:14.981" v="80"/>
          <ac:picMkLst>
            <pc:docMk/>
            <pc:sldMk cId="4025253764" sldId="291"/>
            <ac:picMk id="5" creationId="{8BB820D4-2287-4621-A217-B8E4DC2F06F5}"/>
          </ac:picMkLst>
        </pc:picChg>
      </pc:sldChg>
      <pc:sldChg chg="addSp delSp modSp add">
        <pc:chgData name="hui xu" userId="70b675938bab3b5e" providerId="LiveId" clId="{5F5E3E42-610D-4693-88C5-F29B44CC9E44}" dt="2020-02-09T07:28:06.917" v="3757" actId="20577"/>
        <pc:sldMkLst>
          <pc:docMk/>
          <pc:sldMk cId="1344382535" sldId="292"/>
        </pc:sldMkLst>
        <pc:spChg chg="mod">
          <ac:chgData name="hui xu" userId="70b675938bab3b5e" providerId="LiveId" clId="{5F5E3E42-610D-4693-88C5-F29B44CC9E44}" dt="2020-02-08T04:54:08.009" v="103" actId="21"/>
          <ac:spMkLst>
            <pc:docMk/>
            <pc:sldMk cId="1344382535" sldId="292"/>
            <ac:spMk id="2" creationId="{C1400C61-42E5-406C-BEE1-86C6DD401997}"/>
          </ac:spMkLst>
        </pc:spChg>
        <pc:spChg chg="add mod">
          <ac:chgData name="hui xu" userId="70b675938bab3b5e" providerId="LiveId" clId="{5F5E3E42-610D-4693-88C5-F29B44CC9E44}" dt="2020-02-09T07:28:06.917" v="3757" actId="20577"/>
          <ac:spMkLst>
            <pc:docMk/>
            <pc:sldMk cId="1344382535" sldId="292"/>
            <ac:spMk id="4" creationId="{503ABD2D-FD04-438B-9AD1-5F913541AA15}"/>
          </ac:spMkLst>
        </pc:spChg>
        <pc:spChg chg="add mod">
          <ac:chgData name="hui xu" userId="70b675938bab3b5e" providerId="LiveId" clId="{5F5E3E42-610D-4693-88C5-F29B44CC9E44}" dt="2020-02-09T05:59:10.915" v="2042" actId="14100"/>
          <ac:spMkLst>
            <pc:docMk/>
            <pc:sldMk cId="1344382535" sldId="292"/>
            <ac:spMk id="5" creationId="{56129D6F-DDED-42E0-82CC-A15BC67667C0}"/>
          </ac:spMkLst>
        </pc:spChg>
        <pc:spChg chg="add mod">
          <ac:chgData name="hui xu" userId="70b675938bab3b5e" providerId="LiveId" clId="{5F5E3E42-610D-4693-88C5-F29B44CC9E44}" dt="2020-02-09T05:59:48.128" v="2053" actId="1076"/>
          <ac:spMkLst>
            <pc:docMk/>
            <pc:sldMk cId="1344382535" sldId="292"/>
            <ac:spMk id="6" creationId="{450A3E54-A471-45F4-8929-7DC91CFA35E9}"/>
          </ac:spMkLst>
        </pc:spChg>
        <pc:spChg chg="add del mod">
          <ac:chgData name="hui xu" userId="70b675938bab3b5e" providerId="LiveId" clId="{5F5E3E42-610D-4693-88C5-F29B44CC9E44}" dt="2020-02-09T06:03:42.540" v="2117" actId="478"/>
          <ac:spMkLst>
            <pc:docMk/>
            <pc:sldMk cId="1344382535" sldId="292"/>
            <ac:spMk id="7" creationId="{EDC18429-BBB9-425F-B6B2-46F8EA8286CD}"/>
          </ac:spMkLst>
        </pc:spChg>
        <pc:spChg chg="add del mod">
          <ac:chgData name="hui xu" userId="70b675938bab3b5e" providerId="LiveId" clId="{5F5E3E42-610D-4693-88C5-F29B44CC9E44}" dt="2020-02-09T06:03:54.180" v="2121" actId="478"/>
          <ac:spMkLst>
            <pc:docMk/>
            <pc:sldMk cId="1344382535" sldId="292"/>
            <ac:spMk id="8" creationId="{C28E8267-7B69-404C-9829-890C416240FE}"/>
          </ac:spMkLst>
        </pc:spChg>
        <pc:spChg chg="add mod">
          <ac:chgData name="hui xu" userId="70b675938bab3b5e" providerId="LiveId" clId="{5F5E3E42-610D-4693-88C5-F29B44CC9E44}" dt="2020-02-09T06:04:18.357" v="2130" actId="403"/>
          <ac:spMkLst>
            <pc:docMk/>
            <pc:sldMk cId="1344382535" sldId="292"/>
            <ac:spMk id="9" creationId="{14B2D0DC-F4FC-4E03-B392-14BFE961ECA0}"/>
          </ac:spMkLst>
        </pc:spChg>
        <pc:picChg chg="add del mod">
          <ac:chgData name="hui xu" userId="70b675938bab3b5e" providerId="LiveId" clId="{5F5E3E42-610D-4693-88C5-F29B44CC9E44}" dt="2020-02-09T05:55:57.747" v="1867" actId="21"/>
          <ac:picMkLst>
            <pc:docMk/>
            <pc:sldMk cId="1344382535" sldId="292"/>
            <ac:picMk id="3" creationId="{A5813532-3E7A-4174-85B7-257B829C68A7}"/>
          </ac:picMkLst>
        </pc:picChg>
      </pc:sldChg>
      <pc:sldChg chg="modSp add">
        <pc:chgData name="hui xu" userId="70b675938bab3b5e" providerId="LiveId" clId="{5F5E3E42-610D-4693-88C5-F29B44CC9E44}" dt="2020-02-09T06:03:16.183" v="2111" actId="21"/>
        <pc:sldMkLst>
          <pc:docMk/>
          <pc:sldMk cId="1183818306" sldId="293"/>
        </pc:sldMkLst>
        <pc:spChg chg="mod">
          <ac:chgData name="hui xu" userId="70b675938bab3b5e" providerId="LiveId" clId="{5F5E3E42-610D-4693-88C5-F29B44CC9E44}" dt="2020-02-09T06:01:24.794" v="2104" actId="20577"/>
          <ac:spMkLst>
            <pc:docMk/>
            <pc:sldMk cId="1183818306" sldId="293"/>
            <ac:spMk id="2" creationId="{B6B0341D-CAFD-4FA1-AE7C-F3D0F135EB0B}"/>
          </ac:spMkLst>
        </pc:spChg>
        <pc:spChg chg="mod">
          <ac:chgData name="hui xu" userId="70b675938bab3b5e" providerId="LiveId" clId="{5F5E3E42-610D-4693-88C5-F29B44CC9E44}" dt="2020-02-09T06:03:16.183" v="2111" actId="21"/>
          <ac:spMkLst>
            <pc:docMk/>
            <pc:sldMk cId="1183818306" sldId="293"/>
            <ac:spMk id="3" creationId="{9A38227A-53A5-49A0-A6A5-EF5EC881FB79}"/>
          </ac:spMkLst>
        </pc:spChg>
      </pc:sldChg>
      <pc:sldChg chg="modSp add">
        <pc:chgData name="hui xu" userId="70b675938bab3b5e" providerId="LiveId" clId="{5F5E3E42-610D-4693-88C5-F29B44CC9E44}" dt="2020-02-09T06:09:40.118" v="2173" actId="207"/>
        <pc:sldMkLst>
          <pc:docMk/>
          <pc:sldMk cId="1204546668" sldId="294"/>
        </pc:sldMkLst>
        <pc:spChg chg="mod">
          <ac:chgData name="hui xu" userId="70b675938bab3b5e" providerId="LiveId" clId="{5F5E3E42-610D-4693-88C5-F29B44CC9E44}" dt="2020-02-09T06:08:03.252" v="2167" actId="21"/>
          <ac:spMkLst>
            <pc:docMk/>
            <pc:sldMk cId="1204546668" sldId="294"/>
            <ac:spMk id="2" creationId="{4598162A-49AB-4A69-B51F-EFB010A57A49}"/>
          </ac:spMkLst>
        </pc:spChg>
        <pc:spChg chg="mod">
          <ac:chgData name="hui xu" userId="70b675938bab3b5e" providerId="LiveId" clId="{5F5E3E42-610D-4693-88C5-F29B44CC9E44}" dt="2020-02-09T06:09:40.118" v="2173" actId="207"/>
          <ac:spMkLst>
            <pc:docMk/>
            <pc:sldMk cId="1204546668" sldId="294"/>
            <ac:spMk id="3" creationId="{DF9EC4FD-8469-4F25-9FB4-8A276394209E}"/>
          </ac:spMkLst>
        </pc:spChg>
      </pc:sldChg>
      <pc:sldChg chg="addSp modSp add del">
        <pc:chgData name="hui xu" userId="70b675938bab3b5e" providerId="LiveId" clId="{5F5E3E42-610D-4693-88C5-F29B44CC9E44}" dt="2020-02-09T06:13:06.855" v="2193" actId="47"/>
        <pc:sldMkLst>
          <pc:docMk/>
          <pc:sldMk cId="3891888748" sldId="295"/>
        </pc:sldMkLst>
        <pc:spChg chg="mod">
          <ac:chgData name="hui xu" userId="70b675938bab3b5e" providerId="LiveId" clId="{5F5E3E42-610D-4693-88C5-F29B44CC9E44}" dt="2020-02-09T06:10:09.657" v="2174" actId="20577"/>
          <ac:spMkLst>
            <pc:docMk/>
            <pc:sldMk cId="3891888748" sldId="295"/>
            <ac:spMk id="2" creationId="{807EEF46-227B-40C9-8C2A-FB5A639A9637}"/>
          </ac:spMkLst>
        </pc:spChg>
        <pc:spChg chg="add mod">
          <ac:chgData name="hui xu" userId="70b675938bab3b5e" providerId="LiveId" clId="{5F5E3E42-610D-4693-88C5-F29B44CC9E44}" dt="2020-02-09T06:12:09.647" v="2192" actId="207"/>
          <ac:spMkLst>
            <pc:docMk/>
            <pc:sldMk cId="3891888748" sldId="295"/>
            <ac:spMk id="3" creationId="{C1238DC2-1F72-44B9-9B68-34B77A7C355E}"/>
          </ac:spMkLst>
        </pc:spChg>
      </pc:sldChg>
      <pc:sldChg chg="modSp add">
        <pc:chgData name="hui xu" userId="70b675938bab3b5e" providerId="LiveId" clId="{5F5E3E42-610D-4693-88C5-F29B44CC9E44}" dt="2020-02-09T06:14:36.796" v="2232" actId="20578"/>
        <pc:sldMkLst>
          <pc:docMk/>
          <pc:sldMk cId="923562678" sldId="296"/>
        </pc:sldMkLst>
        <pc:spChg chg="mod">
          <ac:chgData name="hui xu" userId="70b675938bab3b5e" providerId="LiveId" clId="{5F5E3E42-610D-4693-88C5-F29B44CC9E44}" dt="2020-02-09T06:14:12.899" v="2226" actId="20577"/>
          <ac:spMkLst>
            <pc:docMk/>
            <pc:sldMk cId="923562678" sldId="296"/>
            <ac:spMk id="2" creationId="{1D550482-6ADC-4053-93AF-2693EC158A00}"/>
          </ac:spMkLst>
        </pc:spChg>
        <pc:spChg chg="mod">
          <ac:chgData name="hui xu" userId="70b675938bab3b5e" providerId="LiveId" clId="{5F5E3E42-610D-4693-88C5-F29B44CC9E44}" dt="2020-02-09T06:14:36.796" v="2232" actId="20578"/>
          <ac:spMkLst>
            <pc:docMk/>
            <pc:sldMk cId="923562678" sldId="296"/>
            <ac:spMk id="3" creationId="{12C37136-3F2E-435E-B8D4-31DEC9338651}"/>
          </ac:spMkLst>
        </pc:spChg>
      </pc:sldChg>
      <pc:sldChg chg="add del">
        <pc:chgData name="hui xu" userId="70b675938bab3b5e" providerId="LiveId" clId="{5F5E3E42-610D-4693-88C5-F29B44CC9E44}" dt="2020-02-08T04:59:24.670" v="158"/>
        <pc:sldMkLst>
          <pc:docMk/>
          <pc:sldMk cId="1809295573" sldId="296"/>
        </pc:sldMkLst>
      </pc:sldChg>
      <pc:sldChg chg="addSp modSp add">
        <pc:chgData name="hui xu" userId="70b675938bab3b5e" providerId="LiveId" clId="{5F5E3E42-610D-4693-88C5-F29B44CC9E44}" dt="2020-02-09T06:16:48.590" v="2246" actId="1076"/>
        <pc:sldMkLst>
          <pc:docMk/>
          <pc:sldMk cId="1945364535" sldId="297"/>
        </pc:sldMkLst>
        <pc:spChg chg="mod">
          <ac:chgData name="hui xu" userId="70b675938bab3b5e" providerId="LiveId" clId="{5F5E3E42-610D-4693-88C5-F29B44CC9E44}" dt="2020-02-08T05:00:44.188" v="182"/>
          <ac:spMkLst>
            <pc:docMk/>
            <pc:sldMk cId="1945364535" sldId="297"/>
            <ac:spMk id="2" creationId="{A60B86CD-4DFC-411D-B13D-50FB02BBD696}"/>
          </ac:spMkLst>
        </pc:spChg>
        <pc:spChg chg="mod">
          <ac:chgData name="hui xu" userId="70b675938bab3b5e" providerId="LiveId" clId="{5F5E3E42-610D-4693-88C5-F29B44CC9E44}" dt="2020-02-09T06:16:48.590" v="2246" actId="1076"/>
          <ac:spMkLst>
            <pc:docMk/>
            <pc:sldMk cId="1945364535" sldId="297"/>
            <ac:spMk id="3" creationId="{3B2E6A14-601C-489C-80A1-575354F7D325}"/>
          </ac:spMkLst>
        </pc:spChg>
        <pc:spChg chg="add mod">
          <ac:chgData name="hui xu" userId="70b675938bab3b5e" providerId="LiveId" clId="{5F5E3E42-610D-4693-88C5-F29B44CC9E44}" dt="2020-02-08T05:02:02.641" v="206" actId="14100"/>
          <ac:spMkLst>
            <pc:docMk/>
            <pc:sldMk cId="1945364535" sldId="297"/>
            <ac:spMk id="4" creationId="{9A316A06-8589-4FDE-9040-9A046A9022E0}"/>
          </ac:spMkLst>
        </pc:spChg>
      </pc:sldChg>
      <pc:sldChg chg="modSp add">
        <pc:chgData name="hui xu" userId="70b675938bab3b5e" providerId="LiveId" clId="{5F5E3E42-610D-4693-88C5-F29B44CC9E44}" dt="2020-02-09T06:59:34.945" v="3222" actId="20577"/>
        <pc:sldMkLst>
          <pc:docMk/>
          <pc:sldMk cId="3626038606" sldId="298"/>
        </pc:sldMkLst>
        <pc:spChg chg="mod">
          <ac:chgData name="hui xu" userId="70b675938bab3b5e" providerId="LiveId" clId="{5F5E3E42-610D-4693-88C5-F29B44CC9E44}" dt="2020-02-09T06:59:34.945" v="3222" actId="20577"/>
          <ac:spMkLst>
            <pc:docMk/>
            <pc:sldMk cId="3626038606" sldId="298"/>
            <ac:spMk id="2" creationId="{9029FEA8-76D7-4B65-84BE-0071F107B902}"/>
          </ac:spMkLst>
        </pc:spChg>
      </pc:sldChg>
      <pc:sldChg chg="addSp delSp modSp add">
        <pc:chgData name="hui xu" userId="70b675938bab3b5e" providerId="LiveId" clId="{5F5E3E42-610D-4693-88C5-F29B44CC9E44}" dt="2020-02-09T06:18:13.153" v="2248" actId="1076"/>
        <pc:sldMkLst>
          <pc:docMk/>
          <pc:sldMk cId="2155437780" sldId="299"/>
        </pc:sldMkLst>
        <pc:spChg chg="del">
          <ac:chgData name="hui xu" userId="70b675938bab3b5e" providerId="LiveId" clId="{5F5E3E42-610D-4693-88C5-F29B44CC9E44}" dt="2020-02-08T05:05:07.718" v="225"/>
          <ac:spMkLst>
            <pc:docMk/>
            <pc:sldMk cId="2155437780" sldId="299"/>
            <ac:spMk id="2" creationId="{0A82D1D8-0ABB-4EDD-AF33-A92E218A969C}"/>
          </ac:spMkLst>
        </pc:spChg>
        <pc:spChg chg="add mod">
          <ac:chgData name="hui xu" userId="70b675938bab3b5e" providerId="LiveId" clId="{5F5E3E42-610D-4693-88C5-F29B44CC9E44}" dt="2020-02-08T05:05:47.921" v="252" actId="313"/>
          <ac:spMkLst>
            <pc:docMk/>
            <pc:sldMk cId="2155437780" sldId="299"/>
            <ac:spMk id="3" creationId="{FF889345-AFBC-420E-9668-FF8FE1359D89}"/>
          </ac:spMkLst>
        </pc:spChg>
        <pc:spChg chg="add mod">
          <ac:chgData name="hui xu" userId="70b675938bab3b5e" providerId="LiveId" clId="{5F5E3E42-610D-4693-88C5-F29B44CC9E44}" dt="2020-02-08T05:05:57.019" v="253"/>
          <ac:spMkLst>
            <pc:docMk/>
            <pc:sldMk cId="2155437780" sldId="299"/>
            <ac:spMk id="4" creationId="{EEFD6399-E635-4BDE-BF56-6BC0F49A8DBD}"/>
          </ac:spMkLst>
        </pc:spChg>
        <pc:spChg chg="add mod">
          <ac:chgData name="hui xu" userId="70b675938bab3b5e" providerId="LiveId" clId="{5F5E3E42-610D-4693-88C5-F29B44CC9E44}" dt="2020-02-09T06:18:13.153" v="2248" actId="1076"/>
          <ac:spMkLst>
            <pc:docMk/>
            <pc:sldMk cId="2155437780" sldId="299"/>
            <ac:spMk id="6" creationId="{257C7799-37E9-466F-BF6D-B08B69728191}"/>
          </ac:spMkLst>
        </pc:spChg>
        <pc:picChg chg="add mod">
          <ac:chgData name="hui xu" userId="70b675938bab3b5e" providerId="LiveId" clId="{5F5E3E42-610D-4693-88C5-F29B44CC9E44}" dt="2020-02-08T05:06:28.705" v="259" actId="1076"/>
          <ac:picMkLst>
            <pc:docMk/>
            <pc:sldMk cId="2155437780" sldId="299"/>
            <ac:picMk id="5" creationId="{FD3ADDE4-0CF2-4B42-A328-EE73C34CE521}"/>
          </ac:picMkLst>
        </pc:picChg>
      </pc:sldChg>
      <pc:sldChg chg="add del">
        <pc:chgData name="hui xu" userId="70b675938bab3b5e" providerId="LiveId" clId="{5F5E3E42-610D-4693-88C5-F29B44CC9E44}" dt="2020-02-08T05:05:30.008" v="233"/>
        <pc:sldMkLst>
          <pc:docMk/>
          <pc:sldMk cId="2364963841" sldId="300"/>
        </pc:sldMkLst>
      </pc:sldChg>
      <pc:sldChg chg="addSp delSp modSp add">
        <pc:chgData name="hui xu" userId="70b675938bab3b5e" providerId="LiveId" clId="{5F5E3E42-610D-4693-88C5-F29B44CC9E44}" dt="2020-02-09T06:22:32.069" v="2387" actId="20577"/>
        <pc:sldMkLst>
          <pc:docMk/>
          <pc:sldMk cId="3352021303" sldId="300"/>
        </pc:sldMkLst>
        <pc:spChg chg="mod">
          <ac:chgData name="hui xu" userId="70b675938bab3b5e" providerId="LiveId" clId="{5F5E3E42-610D-4693-88C5-F29B44CC9E44}" dt="2020-02-09T06:22:32.069" v="2387" actId="20577"/>
          <ac:spMkLst>
            <pc:docMk/>
            <pc:sldMk cId="3352021303" sldId="300"/>
            <ac:spMk id="3" creationId="{FF889345-AFBC-420E-9668-FF8FE1359D89}"/>
          </ac:spMkLst>
        </pc:spChg>
        <pc:spChg chg="mod">
          <ac:chgData name="hui xu" userId="70b675938bab3b5e" providerId="LiveId" clId="{5F5E3E42-610D-4693-88C5-F29B44CC9E44}" dt="2020-02-09T06:22:20.220" v="2371" actId="1076"/>
          <ac:spMkLst>
            <pc:docMk/>
            <pc:sldMk cId="3352021303" sldId="300"/>
            <ac:spMk id="4" creationId="{EEFD6399-E635-4BDE-BF56-6BC0F49A8DBD}"/>
          </ac:spMkLst>
        </pc:spChg>
        <pc:spChg chg="del">
          <ac:chgData name="hui xu" userId="70b675938bab3b5e" providerId="LiveId" clId="{5F5E3E42-610D-4693-88C5-F29B44CC9E44}" dt="2020-02-08T05:06:51.529" v="277" actId="478"/>
          <ac:spMkLst>
            <pc:docMk/>
            <pc:sldMk cId="3352021303" sldId="300"/>
            <ac:spMk id="6" creationId="{257C7799-37E9-466F-BF6D-B08B69728191}"/>
          </ac:spMkLst>
        </pc:spChg>
        <pc:picChg chg="add del mod">
          <ac:chgData name="hui xu" userId="70b675938bab3b5e" providerId="LiveId" clId="{5F5E3E42-610D-4693-88C5-F29B44CC9E44}" dt="2020-02-09T06:21:46.034" v="2362" actId="21"/>
          <ac:picMkLst>
            <pc:docMk/>
            <pc:sldMk cId="3352021303" sldId="300"/>
            <ac:picMk id="2" creationId="{2DE93239-0D3E-4C04-AA93-742E5B5184E9}"/>
          </ac:picMkLst>
        </pc:picChg>
        <pc:picChg chg="del">
          <ac:chgData name="hui xu" userId="70b675938bab3b5e" providerId="LiveId" clId="{5F5E3E42-610D-4693-88C5-F29B44CC9E44}" dt="2020-02-08T05:06:51.529" v="277" actId="478"/>
          <ac:picMkLst>
            <pc:docMk/>
            <pc:sldMk cId="3352021303" sldId="300"/>
            <ac:picMk id="5" creationId="{FD3ADDE4-0CF2-4B42-A328-EE73C34CE521}"/>
          </ac:picMkLst>
        </pc:picChg>
      </pc:sldChg>
      <pc:sldChg chg="addSp modSp add">
        <pc:chgData name="hui xu" userId="70b675938bab3b5e" providerId="LiveId" clId="{5F5E3E42-610D-4693-88C5-F29B44CC9E44}" dt="2020-02-09T06:24:21.467" v="2400" actId="27636"/>
        <pc:sldMkLst>
          <pc:docMk/>
          <pc:sldMk cId="1616730159" sldId="301"/>
        </pc:sldMkLst>
        <pc:spChg chg="mod">
          <ac:chgData name="hui xu" userId="70b675938bab3b5e" providerId="LiveId" clId="{5F5E3E42-610D-4693-88C5-F29B44CC9E44}" dt="2020-02-09T06:23:11.664" v="2390" actId="20577"/>
          <ac:spMkLst>
            <pc:docMk/>
            <pc:sldMk cId="1616730159" sldId="301"/>
            <ac:spMk id="2" creationId="{B6C7A8D0-D960-483C-8FA1-979A89166EDD}"/>
          </ac:spMkLst>
        </pc:spChg>
        <pc:spChg chg="mod">
          <ac:chgData name="hui xu" userId="70b675938bab3b5e" providerId="LiveId" clId="{5F5E3E42-610D-4693-88C5-F29B44CC9E44}" dt="2020-02-09T06:24:21.467" v="2400" actId="27636"/>
          <ac:spMkLst>
            <pc:docMk/>
            <pc:sldMk cId="1616730159" sldId="301"/>
            <ac:spMk id="3" creationId="{FDF0A387-E1F7-4075-AA31-51A32B0813F1}"/>
          </ac:spMkLst>
        </pc:spChg>
        <pc:picChg chg="add mod">
          <ac:chgData name="hui xu" userId="70b675938bab3b5e" providerId="LiveId" clId="{5F5E3E42-610D-4693-88C5-F29B44CC9E44}" dt="2020-02-09T06:24:16.593" v="2398" actId="1076"/>
          <ac:picMkLst>
            <pc:docMk/>
            <pc:sldMk cId="1616730159" sldId="301"/>
            <ac:picMk id="4" creationId="{AE699455-5EF3-4611-9F5B-0FF944ADFCBA}"/>
          </ac:picMkLst>
        </pc:picChg>
      </pc:sldChg>
      <pc:sldChg chg="addSp modSp add">
        <pc:chgData name="hui xu" userId="70b675938bab3b5e" providerId="LiveId" clId="{5F5E3E42-610D-4693-88C5-F29B44CC9E44}" dt="2020-02-09T06:55:47.717" v="3162" actId="20577"/>
        <pc:sldMkLst>
          <pc:docMk/>
          <pc:sldMk cId="2590481136" sldId="302"/>
        </pc:sldMkLst>
        <pc:spChg chg="mod">
          <ac:chgData name="hui xu" userId="70b675938bab3b5e" providerId="LiveId" clId="{5F5E3E42-610D-4693-88C5-F29B44CC9E44}" dt="2020-02-09T06:55:47.717" v="3162" actId="20577"/>
          <ac:spMkLst>
            <pc:docMk/>
            <pc:sldMk cId="2590481136" sldId="302"/>
            <ac:spMk id="2" creationId="{AE7AA956-BAB0-4BD8-B1B4-0A95AD8D183B}"/>
          </ac:spMkLst>
        </pc:spChg>
        <pc:spChg chg="add mod">
          <ac:chgData name="hui xu" userId="70b675938bab3b5e" providerId="LiveId" clId="{5F5E3E42-610D-4693-88C5-F29B44CC9E44}" dt="2020-02-09T06:55:11.090" v="3148" actId="20577"/>
          <ac:spMkLst>
            <pc:docMk/>
            <pc:sldMk cId="2590481136" sldId="302"/>
            <ac:spMk id="3" creationId="{B3C90475-6762-472A-88E0-7CF6F2EFFC0F}"/>
          </ac:spMkLst>
        </pc:spChg>
      </pc:sldChg>
      <pc:sldChg chg="addSp delSp modSp add">
        <pc:chgData name="hui xu" userId="70b675938bab3b5e" providerId="LiveId" clId="{5F5E3E42-610D-4693-88C5-F29B44CC9E44}" dt="2020-02-09T06:54:17.251" v="3145" actId="313"/>
        <pc:sldMkLst>
          <pc:docMk/>
          <pc:sldMk cId="2597260986" sldId="303"/>
        </pc:sldMkLst>
        <pc:spChg chg="mod">
          <ac:chgData name="hui xu" userId="70b675938bab3b5e" providerId="LiveId" clId="{5F5E3E42-610D-4693-88C5-F29B44CC9E44}" dt="2020-02-09T06:54:17.251" v="3145" actId="313"/>
          <ac:spMkLst>
            <pc:docMk/>
            <pc:sldMk cId="2597260986" sldId="303"/>
            <ac:spMk id="2" creationId="{C1D5DB2A-F051-47C1-9006-B97C448C90EA}"/>
          </ac:spMkLst>
        </pc:spChg>
        <pc:spChg chg="del">
          <ac:chgData name="hui xu" userId="70b675938bab3b5e" providerId="LiveId" clId="{5F5E3E42-610D-4693-88C5-F29B44CC9E44}" dt="2020-02-08T05:13:00.743" v="327" actId="21"/>
          <ac:spMkLst>
            <pc:docMk/>
            <pc:sldMk cId="2597260986" sldId="303"/>
            <ac:spMk id="3" creationId="{0A1AD77B-95D8-4FDD-9080-6C0506183C8F}"/>
          </ac:spMkLst>
        </pc:spChg>
        <pc:picChg chg="add mod">
          <ac:chgData name="hui xu" userId="70b675938bab3b5e" providerId="LiveId" clId="{5F5E3E42-610D-4693-88C5-F29B44CC9E44}" dt="2020-02-08T05:12:58.791" v="326" actId="1076"/>
          <ac:picMkLst>
            <pc:docMk/>
            <pc:sldMk cId="2597260986" sldId="303"/>
            <ac:picMk id="4" creationId="{9FE31D91-DBE4-454F-9492-1545A8F99849}"/>
          </ac:picMkLst>
        </pc:picChg>
      </pc:sldChg>
      <pc:sldChg chg="addSp delSp modSp add">
        <pc:chgData name="hui xu" userId="70b675938bab3b5e" providerId="LiveId" clId="{5F5E3E42-610D-4693-88C5-F29B44CC9E44}" dt="2020-02-09T06:49:43.953" v="3002" actId="207"/>
        <pc:sldMkLst>
          <pc:docMk/>
          <pc:sldMk cId="3698763860" sldId="304"/>
        </pc:sldMkLst>
        <pc:spChg chg="mod">
          <ac:chgData name="hui xu" userId="70b675938bab3b5e" providerId="LiveId" clId="{5F5E3E42-610D-4693-88C5-F29B44CC9E44}" dt="2020-02-08T05:13:20.834" v="347" actId="20577"/>
          <ac:spMkLst>
            <pc:docMk/>
            <pc:sldMk cId="3698763860" sldId="304"/>
            <ac:spMk id="2" creationId="{A523B9D1-9F0F-4DE7-8CA3-27830CE10029}"/>
          </ac:spMkLst>
        </pc:spChg>
        <pc:spChg chg="del">
          <ac:chgData name="hui xu" userId="70b675938bab3b5e" providerId="LiveId" clId="{5F5E3E42-610D-4693-88C5-F29B44CC9E44}" dt="2020-02-08T05:13:39.036" v="351" actId="21"/>
          <ac:spMkLst>
            <pc:docMk/>
            <pc:sldMk cId="3698763860" sldId="304"/>
            <ac:spMk id="3" creationId="{03BDF825-03F8-40BE-A1F2-93D0B423EF6F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3" creationId="{8ED3A487-9564-4DFF-ADF9-B9527B0E2914}"/>
          </ac:spMkLst>
        </pc:spChg>
        <pc:spChg chg="add mod">
          <ac:chgData name="hui xu" userId="70b675938bab3b5e" providerId="LiveId" clId="{5F5E3E42-610D-4693-88C5-F29B44CC9E44}" dt="2020-02-09T06:49:43.953" v="3002" actId="207"/>
          <ac:spMkLst>
            <pc:docMk/>
            <pc:sldMk cId="3698763860" sldId="304"/>
            <ac:spMk id="5" creationId="{34F0EC56-8858-444D-9CEE-C84D83DC1C12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6" creationId="{21F2BAAD-93B5-4BFB-AC2E-CD96FD118DC1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9" creationId="{203E06B5-B3CB-4C13-9B06-FBC62C30E3DA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17" creationId="{F4690E8D-C15D-4E14-BE09-6C8A9E95557F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18" creationId="{0C69D90E-5CAC-477B-A8B5-F1F09532F5E7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20" creationId="{B3463973-D3B4-4E2D-B1FA-96284FD8C9A2}"/>
          </ac:spMkLst>
        </pc:spChg>
        <pc:spChg chg="add del">
          <ac:chgData name="hui xu" userId="70b675938bab3b5e" providerId="LiveId" clId="{5F5E3E42-610D-4693-88C5-F29B44CC9E44}" dt="2020-02-09T06:32:19.567" v="2634"/>
          <ac:spMkLst>
            <pc:docMk/>
            <pc:sldMk cId="3698763860" sldId="304"/>
            <ac:spMk id="25" creationId="{8489414A-DC9D-4D22-9D70-8A7C653FA5B9}"/>
          </ac:spMkLst>
        </pc:spChg>
        <pc:spChg chg="add del">
          <ac:chgData name="hui xu" userId="70b675938bab3b5e" providerId="LiveId" clId="{5F5E3E42-610D-4693-88C5-F29B44CC9E44}" dt="2020-02-09T06:32:19.567" v="2634"/>
          <ac:spMkLst>
            <pc:docMk/>
            <pc:sldMk cId="3698763860" sldId="304"/>
            <ac:spMk id="26" creationId="{A4BCF05D-01BB-4A28-8284-9413E49256F8}"/>
          </ac:spMkLst>
        </pc:spChg>
        <pc:spChg chg="add del">
          <ac:chgData name="hui xu" userId="70b675938bab3b5e" providerId="LiveId" clId="{5F5E3E42-610D-4693-88C5-F29B44CC9E44}" dt="2020-02-09T06:32:19.567" v="2634"/>
          <ac:spMkLst>
            <pc:docMk/>
            <pc:sldMk cId="3698763860" sldId="304"/>
            <ac:spMk id="28" creationId="{DF6B4665-9A2F-4001-814B-0672B62F835D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30" creationId="{1335ADC8-BACA-4FA1-B604-1F9755D4F614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31" creationId="{A4FE4642-0E03-408D-A14F-C4688828223B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33" creationId="{77A8C22E-CF2E-42E5-A74C-EFB9CDE17EF7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37" creationId="{A349C37A-624F-43A3-9326-CDCAA120B2E8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75" creationId="{456920A4-C424-4FB5-99E9-B7ED22CF688E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77" creationId="{3912DAD2-BA24-4659-8C1C-F948CBF05A81}"/>
          </ac:spMkLst>
        </pc:spChg>
        <pc:spChg chg="add del mod">
          <ac:chgData name="hui xu" userId="70b675938bab3b5e" providerId="LiveId" clId="{5F5E3E42-610D-4693-88C5-F29B44CC9E44}" dt="2020-02-09T06:42:58.376" v="2855" actId="478"/>
          <ac:spMkLst>
            <pc:docMk/>
            <pc:sldMk cId="3698763860" sldId="304"/>
            <ac:spMk id="85" creationId="{58529BEA-A1CB-46DD-A6BC-FD15428EA82B}"/>
          </ac:spMkLst>
        </pc:spChg>
        <pc:spChg chg="add del mod">
          <ac:chgData name="hui xu" userId="70b675938bab3b5e" providerId="LiveId" clId="{5F5E3E42-610D-4693-88C5-F29B44CC9E44}" dt="2020-02-09T06:43:02.483" v="2856" actId="478"/>
          <ac:spMkLst>
            <pc:docMk/>
            <pc:sldMk cId="3698763860" sldId="304"/>
            <ac:spMk id="86" creationId="{C66EDF22-B471-4CEF-A99A-BB030AA7CED9}"/>
          </ac:spMkLst>
        </pc:spChg>
        <pc:spChg chg="add mod">
          <ac:chgData name="hui xu" userId="70b675938bab3b5e" providerId="LiveId" clId="{5F5E3E42-610D-4693-88C5-F29B44CC9E44}" dt="2020-02-09T06:45:04.048" v="2885" actId="20577"/>
          <ac:spMkLst>
            <pc:docMk/>
            <pc:sldMk cId="3698763860" sldId="304"/>
            <ac:spMk id="87" creationId="{A0CBEC09-CD6C-4B84-8E72-DC3A17C69654}"/>
          </ac:spMkLst>
        </pc:spChg>
        <pc:spChg chg="add mod">
          <ac:chgData name="hui xu" userId="70b675938bab3b5e" providerId="LiveId" clId="{5F5E3E42-610D-4693-88C5-F29B44CC9E44}" dt="2020-02-09T06:45:05.150" v="2886" actId="20577"/>
          <ac:spMkLst>
            <pc:docMk/>
            <pc:sldMk cId="3698763860" sldId="304"/>
            <ac:spMk id="88" creationId="{EEE6D0BC-10C6-4942-BD09-C8E200639CF7}"/>
          </ac:spMkLst>
        </pc:spChg>
        <pc:spChg chg="add mod">
          <ac:chgData name="hui xu" userId="70b675938bab3b5e" providerId="LiveId" clId="{5F5E3E42-610D-4693-88C5-F29B44CC9E44}" dt="2020-02-09T06:42:42.867" v="2853" actId="1076"/>
          <ac:spMkLst>
            <pc:docMk/>
            <pc:sldMk cId="3698763860" sldId="304"/>
            <ac:spMk id="89" creationId="{72F3DD41-E5E4-4A16-AB19-364AE0E9E22A}"/>
          </ac:spMkLst>
        </pc:spChg>
        <pc:spChg chg="add mod">
          <ac:chgData name="hui xu" userId="70b675938bab3b5e" providerId="LiveId" clId="{5F5E3E42-610D-4693-88C5-F29B44CC9E44}" dt="2020-02-09T06:42:45.789" v="2854" actId="1076"/>
          <ac:spMkLst>
            <pc:docMk/>
            <pc:sldMk cId="3698763860" sldId="304"/>
            <ac:spMk id="90" creationId="{933B86F9-CEA1-4335-8337-1A35C3E3DA08}"/>
          </ac:spMkLst>
        </pc:spChg>
        <pc:spChg chg="add mod">
          <ac:chgData name="hui xu" userId="70b675938bab3b5e" providerId="LiveId" clId="{5F5E3E42-610D-4693-88C5-F29B44CC9E44}" dt="2020-02-09T06:45:10.259" v="2887" actId="21"/>
          <ac:spMkLst>
            <pc:docMk/>
            <pc:sldMk cId="3698763860" sldId="304"/>
            <ac:spMk id="91" creationId="{3623CA28-131F-4B74-948F-6B8D926C01DA}"/>
          </ac:spMkLst>
        </pc:spChg>
        <pc:spChg chg="add del mod">
          <ac:chgData name="hui xu" userId="70b675938bab3b5e" providerId="LiveId" clId="{5F5E3E42-610D-4693-88C5-F29B44CC9E44}" dt="2020-02-09T06:44:26.543" v="2876" actId="21"/>
          <ac:spMkLst>
            <pc:docMk/>
            <pc:sldMk cId="3698763860" sldId="304"/>
            <ac:spMk id="92" creationId="{0D9F1430-9C6D-407C-86A8-BDA58FC0EA97}"/>
          </ac:spMkLst>
        </pc:spChg>
        <pc:picChg chg="add del mod">
          <ac:chgData name="hui xu" userId="70b675938bab3b5e" providerId="LiveId" clId="{5F5E3E42-610D-4693-88C5-F29B44CC9E44}" dt="2020-02-09T06:33:39.160" v="2666" actId="478"/>
          <ac:picMkLst>
            <pc:docMk/>
            <pc:sldMk cId="3698763860" sldId="304"/>
            <ac:picMk id="4" creationId="{61212B0B-A462-4163-9EEC-C3BE096F2B22}"/>
          </ac:picMkLst>
        </pc:pic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8" creationId="{A66C68BB-7A6A-4013-A512-C9824CCD6721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10" creationId="{9365A52D-1D30-466E-9E4B-1364C56B7919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19" creationId="{F5A9C146-5C86-48DE-8461-CF505823CE91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21" creationId="{25E94007-3272-45C2-9F05-12EAD35A96C0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22" creationId="{0D20A606-D368-453A-A06D-EF5603EC4B80}"/>
          </ac:cxnSpMkLst>
        </pc:cxnChg>
        <pc:cxnChg chg="add del">
          <ac:chgData name="hui xu" userId="70b675938bab3b5e" providerId="LiveId" clId="{5F5E3E42-610D-4693-88C5-F29B44CC9E44}" dt="2020-02-09T06:32:19.567" v="2634"/>
          <ac:cxnSpMkLst>
            <pc:docMk/>
            <pc:sldMk cId="3698763860" sldId="304"/>
            <ac:cxnSpMk id="27" creationId="{D4CDF678-A068-4762-8740-E1DC01F8ADEF}"/>
          </ac:cxnSpMkLst>
        </pc:cxnChg>
        <pc:cxnChg chg="add del">
          <ac:chgData name="hui xu" userId="70b675938bab3b5e" providerId="LiveId" clId="{5F5E3E42-610D-4693-88C5-F29B44CC9E44}" dt="2020-02-09T06:32:19.567" v="2634"/>
          <ac:cxnSpMkLst>
            <pc:docMk/>
            <pc:sldMk cId="3698763860" sldId="304"/>
            <ac:cxnSpMk id="29" creationId="{236D9A7E-C2F4-438F-B6BE-03F6ABF96AE0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32" creationId="{674BF36A-361F-4328-B389-C03B9D2F0FD5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34" creationId="{56030C0E-AE89-45A7-A727-92FFC4F65E9A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39" creationId="{26EC718C-C268-494E-BCB9-479E7EF6CACE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42" creationId="{1A1B456E-A42C-4191-8FF5-7D40B4020E76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76" creationId="{C62D03F8-2EFD-482C-BD6B-AFE0CBAB88ED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78" creationId="{E61E3959-9D5E-4CBE-947F-E1CECA934FD9}"/>
          </ac:cxnSpMkLst>
        </pc:cxnChg>
      </pc:sldChg>
      <pc:sldChg chg="modSp add">
        <pc:chgData name="hui xu" userId="70b675938bab3b5e" providerId="LiveId" clId="{5F5E3E42-610D-4693-88C5-F29B44CC9E44}" dt="2020-02-09T06:53:03.865" v="3123" actId="14"/>
        <pc:sldMkLst>
          <pc:docMk/>
          <pc:sldMk cId="3222251487" sldId="305"/>
        </pc:sldMkLst>
        <pc:spChg chg="mod">
          <ac:chgData name="hui xu" userId="70b675938bab3b5e" providerId="LiveId" clId="{5F5E3E42-610D-4693-88C5-F29B44CC9E44}" dt="2020-02-09T06:52:48.056" v="3121" actId="20577"/>
          <ac:spMkLst>
            <pc:docMk/>
            <pc:sldMk cId="3222251487" sldId="305"/>
            <ac:spMk id="2" creationId="{25527450-6067-4E5B-A2FC-EB78B5F3D175}"/>
          </ac:spMkLst>
        </pc:spChg>
        <pc:spChg chg="mod">
          <ac:chgData name="hui xu" userId="70b675938bab3b5e" providerId="LiveId" clId="{5F5E3E42-610D-4693-88C5-F29B44CC9E44}" dt="2020-02-09T06:53:03.865" v="3123" actId="14"/>
          <ac:spMkLst>
            <pc:docMk/>
            <pc:sldMk cId="3222251487" sldId="305"/>
            <ac:spMk id="3" creationId="{16B7121F-3499-4E25-BE65-77B2CE0F86EA}"/>
          </ac:spMkLst>
        </pc:spChg>
      </pc:sldChg>
      <pc:sldChg chg="addSp delSp modSp add ord">
        <pc:chgData name="hui xu" userId="70b675938bab3b5e" providerId="LiveId" clId="{5F5E3E42-610D-4693-88C5-F29B44CC9E44}" dt="2020-02-09T06:51:39.340" v="3118" actId="1035"/>
        <pc:sldMkLst>
          <pc:docMk/>
          <pc:sldMk cId="4293298465" sldId="306"/>
        </pc:sldMkLst>
        <pc:spChg chg="mod">
          <ac:chgData name="hui xu" userId="70b675938bab3b5e" providerId="LiveId" clId="{5F5E3E42-610D-4693-88C5-F29B44CC9E44}" dt="2020-02-08T05:20:07.917" v="392" actId="20577"/>
          <ac:spMkLst>
            <pc:docMk/>
            <pc:sldMk cId="4293298465" sldId="306"/>
            <ac:spMk id="2" creationId="{2B36165D-5AC1-4420-909E-2D9AD86C62CF}"/>
          </ac:spMkLst>
        </pc:spChg>
        <pc:spChg chg="add mod">
          <ac:chgData name="hui xu" userId="70b675938bab3b5e" providerId="LiveId" clId="{5F5E3E42-610D-4693-88C5-F29B44CC9E44}" dt="2020-02-09T06:51:15.589" v="3078" actId="14"/>
          <ac:spMkLst>
            <pc:docMk/>
            <pc:sldMk cId="4293298465" sldId="306"/>
            <ac:spMk id="4" creationId="{57B0B9AF-B8F5-4327-8358-22509AB37284}"/>
          </ac:spMkLst>
        </pc:spChg>
        <pc:spChg chg="add mod">
          <ac:chgData name="hui xu" userId="70b675938bab3b5e" providerId="LiveId" clId="{5F5E3E42-610D-4693-88C5-F29B44CC9E44}" dt="2020-02-09T06:51:21.889" v="3079" actId="1076"/>
          <ac:spMkLst>
            <pc:docMk/>
            <pc:sldMk cId="4293298465" sldId="306"/>
            <ac:spMk id="5" creationId="{111E844C-2E70-4EC6-A612-DFBFC3B56F31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6" creationId="{21F0A5FA-B7DF-4FF4-8487-7DCB0600F737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7" creationId="{43368C77-4A0F-4AA3-A89B-0086B10072D0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9" creationId="{37B24993-1544-451A-8654-93C05C592D58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11" creationId="{1A3FC1B8-7BB1-433E-A962-79B3FC1ECA4E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12" creationId="{E4E44CD6-DBC9-4A1D-A438-C82BC602EA0B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14" creationId="{EC3B72E4-B314-45BD-9324-EFD9C10F75B9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17" creationId="{7B3D93EA-C84B-4C55-B16B-96C884BE69BD}"/>
          </ac:spMkLst>
        </pc:spChg>
        <pc:spChg chg="add mod">
          <ac:chgData name="hui xu" userId="70b675938bab3b5e" providerId="LiveId" clId="{5F5E3E42-610D-4693-88C5-F29B44CC9E44}" dt="2020-02-09T06:50:52.123" v="3074" actId="1036"/>
          <ac:spMkLst>
            <pc:docMk/>
            <pc:sldMk cId="4293298465" sldId="306"/>
            <ac:spMk id="18" creationId="{E665A639-E480-4BE4-8842-D4274C64AF79}"/>
          </ac:spMkLst>
        </pc:spChg>
        <pc:spChg chg="add mod">
          <ac:chgData name="hui xu" userId="70b675938bab3b5e" providerId="LiveId" clId="{5F5E3E42-610D-4693-88C5-F29B44CC9E44}" dt="2020-02-09T06:50:52.123" v="3074" actId="1036"/>
          <ac:spMkLst>
            <pc:docMk/>
            <pc:sldMk cId="4293298465" sldId="306"/>
            <ac:spMk id="20" creationId="{0B451E07-A451-4638-A846-3DD5932DED41}"/>
          </ac:spMkLst>
        </pc:spChg>
        <pc:spChg chg="add mod">
          <ac:chgData name="hui xu" userId="70b675938bab3b5e" providerId="LiveId" clId="{5F5E3E42-610D-4693-88C5-F29B44CC9E44}" dt="2020-02-09T06:50:52.123" v="3074" actId="1036"/>
          <ac:spMkLst>
            <pc:docMk/>
            <pc:sldMk cId="4293298465" sldId="306"/>
            <ac:spMk id="22" creationId="{80FA6A2E-BD1D-4F08-B90D-C15763184C6B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25" creationId="{B881A1BE-BF08-432C-B348-3F72FC38F39B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27" creationId="{E7202C3A-3A54-4711-AC5C-0D048B9EACBE}"/>
          </ac:spMkLst>
        </pc:spChg>
        <pc:spChg chg="add del mod">
          <ac:chgData name="hui xu" userId="70b675938bab3b5e" providerId="LiveId" clId="{5F5E3E42-610D-4693-88C5-F29B44CC9E44}" dt="2020-02-09T06:48:55.481" v="2991" actId="21"/>
          <ac:spMkLst>
            <pc:docMk/>
            <pc:sldMk cId="4293298465" sldId="306"/>
            <ac:spMk id="29" creationId="{A39A7424-13A7-49DF-A2F5-E96F85B11B24}"/>
          </ac:spMkLst>
        </pc:spChg>
        <pc:spChg chg="add del mod">
          <ac:chgData name="hui xu" userId="70b675938bab3b5e" providerId="LiveId" clId="{5F5E3E42-610D-4693-88C5-F29B44CC9E44}" dt="2020-02-09T06:48:53.369" v="2990" actId="21"/>
          <ac:spMkLst>
            <pc:docMk/>
            <pc:sldMk cId="4293298465" sldId="306"/>
            <ac:spMk id="30" creationId="{E5053441-4C87-4F3A-A300-64C03B0BA0EB}"/>
          </ac:spMkLst>
        </pc:spChg>
        <pc:spChg chg="add del mod">
          <ac:chgData name="hui xu" userId="70b675938bab3b5e" providerId="LiveId" clId="{5F5E3E42-610D-4693-88C5-F29B44CC9E44}" dt="2020-02-09T06:48:49.834" v="2988" actId="21"/>
          <ac:spMkLst>
            <pc:docMk/>
            <pc:sldMk cId="4293298465" sldId="306"/>
            <ac:spMk id="31" creationId="{2BFB9C8D-687A-4932-98FC-46E5BA2EB1BF}"/>
          </ac:spMkLst>
        </pc:spChg>
        <pc:spChg chg="add del mod">
          <ac:chgData name="hui xu" userId="70b675938bab3b5e" providerId="LiveId" clId="{5F5E3E42-610D-4693-88C5-F29B44CC9E44}" dt="2020-02-09T06:48:49.834" v="2988" actId="21"/>
          <ac:spMkLst>
            <pc:docMk/>
            <pc:sldMk cId="4293298465" sldId="306"/>
            <ac:spMk id="32" creationId="{14D4D358-C074-409C-B7AC-FA4D982BFD5B}"/>
          </ac:spMkLst>
        </pc:spChg>
        <pc:spChg chg="add del mod">
          <ac:chgData name="hui xu" userId="70b675938bab3b5e" providerId="LiveId" clId="{5F5E3E42-610D-4693-88C5-F29B44CC9E44}" dt="2020-02-09T06:48:51.802" v="2989" actId="21"/>
          <ac:spMkLst>
            <pc:docMk/>
            <pc:sldMk cId="4293298465" sldId="306"/>
            <ac:spMk id="33" creationId="{334A4B1B-F083-4E9B-8DE6-BF98CE2147CD}"/>
          </ac:spMkLst>
        </pc:spChg>
        <pc:picChg chg="add del mod">
          <ac:chgData name="hui xu" userId="70b675938bab3b5e" providerId="LiveId" clId="{5F5E3E42-610D-4693-88C5-F29B44CC9E44}" dt="2020-02-09T06:48:33.711" v="2985" actId="21"/>
          <ac:picMkLst>
            <pc:docMk/>
            <pc:sldMk cId="4293298465" sldId="306"/>
            <ac:picMk id="3" creationId="{3732E774-F3D0-4DCA-8C8F-A0293E9A2A47}"/>
          </ac:picMkLst>
        </pc:pic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8" creationId="{C31AA5EE-BA6A-4358-8C1D-CDF16874A116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10" creationId="{815C3A38-33A8-41AB-AA61-833EA086A32A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13" creationId="{AFD600AC-FABE-446B-8D3A-30FCA4ECF264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15" creationId="{7FFE9D95-A07F-4BE1-A6DD-0E2A890437FE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16" creationId="{1928AF35-F519-438D-B29E-4857C5C9F416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19" creationId="{9E2B80E2-2A7A-4581-809A-F8C6B36176E9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21" creationId="{215981AF-3581-4351-872E-9700CFA67ECC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23" creationId="{898DC9FD-87E3-4A26-B91C-2DBD32FE8161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24" creationId="{80D6CE67-83D4-453B-9894-2B20CEC18A5E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26" creationId="{85C4EA86-89FD-42CD-9399-A40EF287F34F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28" creationId="{7FA21425-6FB9-4BA1-A018-4DACD44E6D5D}"/>
          </ac:cxnSpMkLst>
        </pc:cxnChg>
      </pc:sldChg>
      <pc:sldChg chg="addSp delSp modSp add del">
        <pc:chgData name="hui xu" userId="70b675938bab3b5e" providerId="LiveId" clId="{5F5E3E42-610D-4693-88C5-F29B44CC9E44}" dt="2020-02-09T06:53:49.473" v="3124" actId="47"/>
        <pc:sldMkLst>
          <pc:docMk/>
          <pc:sldMk cId="877635408" sldId="307"/>
        </pc:sldMkLst>
        <pc:spChg chg="mod">
          <ac:chgData name="hui xu" userId="70b675938bab3b5e" providerId="LiveId" clId="{5F5E3E42-610D-4693-88C5-F29B44CC9E44}" dt="2020-02-08T05:21:36.306" v="407"/>
          <ac:spMkLst>
            <pc:docMk/>
            <pc:sldMk cId="877635408" sldId="307"/>
            <ac:spMk id="2" creationId="{39CB0F9A-AB60-4EDA-B206-8130F19EFCBA}"/>
          </ac:spMkLst>
        </pc:spChg>
        <pc:picChg chg="add mod">
          <ac:chgData name="hui xu" userId="70b675938bab3b5e" providerId="LiveId" clId="{5F5E3E42-610D-4693-88C5-F29B44CC9E44}" dt="2020-02-08T05:21:32.095" v="406" actId="1076"/>
          <ac:picMkLst>
            <pc:docMk/>
            <pc:sldMk cId="877635408" sldId="307"/>
            <ac:picMk id="3" creationId="{E2E51803-8525-4AFB-A74E-809C00686C25}"/>
          </ac:picMkLst>
        </pc:picChg>
        <pc:picChg chg="add del mod">
          <ac:chgData name="hui xu" userId="70b675938bab3b5e" providerId="LiveId" clId="{5F5E3E42-610D-4693-88C5-F29B44CC9E44}" dt="2020-02-08T05:22:20.843" v="412" actId="21"/>
          <ac:picMkLst>
            <pc:docMk/>
            <pc:sldMk cId="877635408" sldId="307"/>
            <ac:picMk id="4" creationId="{8BE6FD06-515E-43DE-9BB1-2EDC63470DBB}"/>
          </ac:picMkLst>
        </pc:picChg>
      </pc:sldChg>
      <pc:sldChg chg="modSp add">
        <pc:chgData name="hui xu" userId="70b675938bab3b5e" providerId="LiveId" clId="{5F5E3E42-610D-4693-88C5-F29B44CC9E44}" dt="2020-02-09T06:59:19.241" v="3219" actId="21"/>
        <pc:sldMkLst>
          <pc:docMk/>
          <pc:sldMk cId="3000362762" sldId="308"/>
        </pc:sldMkLst>
        <pc:spChg chg="mod">
          <ac:chgData name="hui xu" userId="70b675938bab3b5e" providerId="LiveId" clId="{5F5E3E42-610D-4693-88C5-F29B44CC9E44}" dt="2020-02-09T06:59:19.241" v="3219" actId="21"/>
          <ac:spMkLst>
            <pc:docMk/>
            <pc:sldMk cId="3000362762" sldId="308"/>
            <ac:spMk id="2" creationId="{D01F047C-6441-4F50-B592-6D5AD4CF8225}"/>
          </ac:spMkLst>
        </pc:spChg>
      </pc:sldChg>
      <pc:sldChg chg="addSp modSp add del">
        <pc:chgData name="hui xu" userId="70b675938bab3b5e" providerId="LiveId" clId="{5F5E3E42-610D-4693-88C5-F29B44CC9E44}" dt="2020-02-08T05:30:30.091" v="437" actId="47"/>
        <pc:sldMkLst>
          <pc:docMk/>
          <pc:sldMk cId="3101212996" sldId="308"/>
        </pc:sldMkLst>
        <pc:spChg chg="mod">
          <ac:chgData name="hui xu" userId="70b675938bab3b5e" providerId="LiveId" clId="{5F5E3E42-610D-4693-88C5-F29B44CC9E44}" dt="2020-02-08T05:23:49.082" v="418" actId="20577"/>
          <ac:spMkLst>
            <pc:docMk/>
            <pc:sldMk cId="3101212996" sldId="308"/>
            <ac:spMk id="2" creationId="{0F62B1CB-7DE8-41C7-85C5-B80CC08052EF}"/>
          </ac:spMkLst>
        </pc:spChg>
        <pc:spChg chg="mod">
          <ac:chgData name="hui xu" userId="70b675938bab3b5e" providerId="LiveId" clId="{5F5E3E42-610D-4693-88C5-F29B44CC9E44}" dt="2020-02-08T05:24:50.565" v="430" actId="15"/>
          <ac:spMkLst>
            <pc:docMk/>
            <pc:sldMk cId="3101212996" sldId="308"/>
            <ac:spMk id="3" creationId="{34703D15-CA22-4B8E-BE95-BD7BF67B5624}"/>
          </ac:spMkLst>
        </pc:spChg>
        <pc:picChg chg="add mod">
          <ac:chgData name="hui xu" userId="70b675938bab3b5e" providerId="LiveId" clId="{5F5E3E42-610D-4693-88C5-F29B44CC9E44}" dt="2020-02-08T05:28:07.632" v="435" actId="1076"/>
          <ac:picMkLst>
            <pc:docMk/>
            <pc:sldMk cId="3101212996" sldId="308"/>
            <ac:picMk id="4" creationId="{CEF1833F-4D6E-45E1-9824-61BC5336BE14}"/>
          </ac:picMkLst>
        </pc:picChg>
      </pc:sldChg>
      <pc:sldChg chg="modSp add">
        <pc:chgData name="hui xu" userId="70b675938bab3b5e" providerId="LiveId" clId="{5F5E3E42-610D-4693-88C5-F29B44CC9E44}" dt="2020-02-09T07:00:59.661" v="3234" actId="207"/>
        <pc:sldMkLst>
          <pc:docMk/>
          <pc:sldMk cId="2253600897" sldId="309"/>
        </pc:sldMkLst>
        <pc:spChg chg="mod">
          <ac:chgData name="hui xu" userId="70b675938bab3b5e" providerId="LiveId" clId="{5F5E3E42-610D-4693-88C5-F29B44CC9E44}" dt="2020-02-09T07:00:40.162" v="3232" actId="20577"/>
          <ac:spMkLst>
            <pc:docMk/>
            <pc:sldMk cId="2253600897" sldId="309"/>
            <ac:spMk id="2" creationId="{19C39900-E64D-48FC-A485-973E813F221E}"/>
          </ac:spMkLst>
        </pc:spChg>
        <pc:spChg chg="mod">
          <ac:chgData name="hui xu" userId="70b675938bab3b5e" providerId="LiveId" clId="{5F5E3E42-610D-4693-88C5-F29B44CC9E44}" dt="2020-02-09T07:00:59.661" v="3234" actId="207"/>
          <ac:spMkLst>
            <pc:docMk/>
            <pc:sldMk cId="2253600897" sldId="309"/>
            <ac:spMk id="3" creationId="{08BBD072-8747-4EAB-809D-5A4FD80F06C3}"/>
          </ac:spMkLst>
        </pc:spChg>
      </pc:sldChg>
      <pc:sldChg chg="addSp delSp modSp add">
        <pc:chgData name="hui xu" userId="70b675938bab3b5e" providerId="LiveId" clId="{5F5E3E42-610D-4693-88C5-F29B44CC9E44}" dt="2020-02-09T07:07:47.305" v="3427" actId="20577"/>
        <pc:sldMkLst>
          <pc:docMk/>
          <pc:sldMk cId="410015128" sldId="310"/>
        </pc:sldMkLst>
        <pc:spChg chg="mod">
          <ac:chgData name="hui xu" userId="70b675938bab3b5e" providerId="LiveId" clId="{5F5E3E42-610D-4693-88C5-F29B44CC9E44}" dt="2020-02-09T07:07:47.305" v="3427" actId="20577"/>
          <ac:spMkLst>
            <pc:docMk/>
            <pc:sldMk cId="410015128" sldId="310"/>
            <ac:spMk id="2" creationId="{B68290B6-4A9C-4D7F-BB9D-87A3E9B61EAC}"/>
          </ac:spMkLst>
        </pc:spChg>
        <pc:spChg chg="mod">
          <ac:chgData name="hui xu" userId="70b675938bab3b5e" providerId="LiveId" clId="{5F5E3E42-610D-4693-88C5-F29B44CC9E44}" dt="2020-02-09T07:03:03.933" v="3241" actId="20577"/>
          <ac:spMkLst>
            <pc:docMk/>
            <pc:sldMk cId="410015128" sldId="310"/>
            <ac:spMk id="3" creationId="{DF9F962B-E92D-4E0C-BBE0-3B76B724162F}"/>
          </ac:spMkLst>
        </pc:spChg>
        <pc:spChg chg="add mod">
          <ac:chgData name="hui xu" userId="70b675938bab3b5e" providerId="LiveId" clId="{5F5E3E42-610D-4693-88C5-F29B44CC9E44}" dt="2020-02-09T07:07:39.550" v="3423" actId="1076"/>
          <ac:spMkLst>
            <pc:docMk/>
            <pc:sldMk cId="410015128" sldId="310"/>
            <ac:spMk id="5" creationId="{916AE8BC-2CC3-48B3-83EF-645EFE64CD74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6" creationId="{D024E54D-0FC0-4E32-B6B5-F6742786D859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7" creationId="{F978D313-4DF0-42A8-8E08-982FB4BB9844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9" creationId="{2A6488C9-1036-4695-9578-43702BCC71E3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11" creationId="{FFF6128E-9A07-4762-8BDD-92803D81EB0F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36" creationId="{4A22C061-5F5D-4A5B-9338-CC425B38D0FB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44" creationId="{406B2821-A447-4AEA-AD22-3FC82BDB2B49}"/>
          </ac:spMkLst>
        </pc:spChg>
        <pc:picChg chg="add del mod">
          <ac:chgData name="hui xu" userId="70b675938bab3b5e" providerId="LiveId" clId="{5F5E3E42-610D-4693-88C5-F29B44CC9E44}" dt="2020-02-09T07:07:31.123" v="3421" actId="21"/>
          <ac:picMkLst>
            <pc:docMk/>
            <pc:sldMk cId="410015128" sldId="310"/>
            <ac:picMk id="4" creationId="{66C01243-643D-48BA-A52F-94247CB6355D}"/>
          </ac:picMkLst>
        </pc:pic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8" creationId="{FBE25D3A-CB87-4003-8BAE-498848387E24}"/>
          </ac:cxnSpMkLst>
        </pc:cxn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10" creationId="{042748BE-5522-49EE-8C0B-551B5BFB4796}"/>
          </ac:cxnSpMkLst>
        </pc:cxn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12" creationId="{19F96322-2E41-4464-ABC5-6106E28ED463}"/>
          </ac:cxnSpMkLst>
        </pc:cxn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37" creationId="{9DF4352D-AD10-41BC-91A7-D11D213A1443}"/>
          </ac:cxnSpMkLst>
        </pc:cxn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45" creationId="{AA448D43-C496-447D-BE14-D66A12591BD6}"/>
          </ac:cxnSpMkLst>
        </pc:cxn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48" creationId="{8D671BDE-8AD1-4EF9-ADDF-4B26D71C8245}"/>
          </ac:cxnSpMkLst>
        </pc:cxnChg>
      </pc:sldChg>
      <pc:sldChg chg="modSp add">
        <pc:chgData name="hui xu" userId="70b675938bab3b5e" providerId="LiveId" clId="{5F5E3E42-610D-4693-88C5-F29B44CC9E44}" dt="2020-02-08T05:35:35.775" v="539" actId="15"/>
        <pc:sldMkLst>
          <pc:docMk/>
          <pc:sldMk cId="240940645" sldId="311"/>
        </pc:sldMkLst>
        <pc:spChg chg="mod">
          <ac:chgData name="hui xu" userId="70b675938bab3b5e" providerId="LiveId" clId="{5F5E3E42-610D-4693-88C5-F29B44CC9E44}" dt="2020-02-08T05:35:06.066" v="516"/>
          <ac:spMkLst>
            <pc:docMk/>
            <pc:sldMk cId="240940645" sldId="311"/>
            <ac:spMk id="2" creationId="{3E5452BD-E061-4C76-A3E4-10A840541C7F}"/>
          </ac:spMkLst>
        </pc:spChg>
        <pc:spChg chg="mod">
          <ac:chgData name="hui xu" userId="70b675938bab3b5e" providerId="LiveId" clId="{5F5E3E42-610D-4693-88C5-F29B44CC9E44}" dt="2020-02-08T05:35:35.775" v="539" actId="15"/>
          <ac:spMkLst>
            <pc:docMk/>
            <pc:sldMk cId="240940645" sldId="311"/>
            <ac:spMk id="3" creationId="{9DAF5D1D-C713-4C49-B64C-0685AE2ECE4E}"/>
          </ac:spMkLst>
        </pc:spChg>
      </pc:sldChg>
      <pc:sldChg chg="addSp delSp modSp add">
        <pc:chgData name="hui xu" userId="70b675938bab3b5e" providerId="LiveId" clId="{5F5E3E42-610D-4693-88C5-F29B44CC9E44}" dt="2020-02-09T09:12:23.029" v="3970" actId="20577"/>
        <pc:sldMkLst>
          <pc:docMk/>
          <pc:sldMk cId="4255423273" sldId="312"/>
        </pc:sldMkLst>
        <pc:spChg chg="mod">
          <ac:chgData name="hui xu" userId="70b675938bab3b5e" providerId="LiveId" clId="{5F5E3E42-610D-4693-88C5-F29B44CC9E44}" dt="2020-02-09T07:11:24.971" v="3481" actId="20577"/>
          <ac:spMkLst>
            <pc:docMk/>
            <pc:sldMk cId="4255423273" sldId="312"/>
            <ac:spMk id="2" creationId="{007F041B-8876-4053-8DF0-380C5FA49CC9}"/>
          </ac:spMkLst>
        </pc:spChg>
        <pc:spChg chg="add mod">
          <ac:chgData name="hui xu" userId="70b675938bab3b5e" providerId="LiveId" clId="{5F5E3E42-610D-4693-88C5-F29B44CC9E44}" dt="2020-02-09T07:12:20.009" v="3571" actId="1076"/>
          <ac:spMkLst>
            <pc:docMk/>
            <pc:sldMk cId="4255423273" sldId="312"/>
            <ac:spMk id="5" creationId="{71C3C39A-4E00-4C2D-9A13-BA4E5464E94E}"/>
          </ac:spMkLst>
        </pc:spChg>
        <pc:spChg chg="add mod">
          <ac:chgData name="hui xu" userId="70b675938bab3b5e" providerId="LiveId" clId="{5F5E3E42-610D-4693-88C5-F29B44CC9E44}" dt="2020-02-09T07:14:53.656" v="3646" actId="1076"/>
          <ac:spMkLst>
            <pc:docMk/>
            <pc:sldMk cId="4255423273" sldId="312"/>
            <ac:spMk id="6" creationId="{C5AE3225-BCFE-4FB5-A741-10EA9CECBF85}"/>
          </ac:spMkLst>
        </pc:spChg>
        <pc:spChg chg="add mod">
          <ac:chgData name="hui xu" userId="70b675938bab3b5e" providerId="LiveId" clId="{5F5E3E42-610D-4693-88C5-F29B44CC9E44}" dt="2020-02-09T07:14:53.656" v="3646" actId="1076"/>
          <ac:spMkLst>
            <pc:docMk/>
            <pc:sldMk cId="4255423273" sldId="312"/>
            <ac:spMk id="7" creationId="{65B11A93-0172-4157-9E40-651869F24194}"/>
          </ac:spMkLst>
        </pc:spChg>
        <pc:spChg chg="add del mod">
          <ac:chgData name="hui xu" userId="70b675938bab3b5e" providerId="LiveId" clId="{5F5E3E42-610D-4693-88C5-F29B44CC9E44}" dt="2020-02-09T07:13:08.703" v="3590" actId="21"/>
          <ac:spMkLst>
            <pc:docMk/>
            <pc:sldMk cId="4255423273" sldId="312"/>
            <ac:spMk id="10" creationId="{7062241B-EBD4-4482-AF56-6ABFB1D3747C}"/>
          </ac:spMkLst>
        </pc:spChg>
        <pc:spChg chg="add del mod">
          <ac:chgData name="hui xu" userId="70b675938bab3b5e" providerId="LiveId" clId="{5F5E3E42-610D-4693-88C5-F29B44CC9E44}" dt="2020-02-09T07:14:14.562" v="3618" actId="21"/>
          <ac:spMkLst>
            <pc:docMk/>
            <pc:sldMk cId="4255423273" sldId="312"/>
            <ac:spMk id="12" creationId="{DFF2803F-F40C-4FE4-A190-FC9BEBDF483B}"/>
          </ac:spMkLst>
        </pc:spChg>
        <pc:spChg chg="add mod">
          <ac:chgData name="hui xu" userId="70b675938bab3b5e" providerId="LiveId" clId="{5F5E3E42-610D-4693-88C5-F29B44CC9E44}" dt="2020-02-09T07:14:53.656" v="3646" actId="1076"/>
          <ac:spMkLst>
            <pc:docMk/>
            <pc:sldMk cId="4255423273" sldId="312"/>
            <ac:spMk id="13" creationId="{7A595DE1-A33D-46F9-9A90-0C0A3B3BEF7B}"/>
          </ac:spMkLst>
        </pc:spChg>
        <pc:spChg chg="add mod">
          <ac:chgData name="hui xu" userId="70b675938bab3b5e" providerId="LiveId" clId="{5F5E3E42-610D-4693-88C5-F29B44CC9E44}" dt="2020-02-09T09:12:23.029" v="3970" actId="20577"/>
          <ac:spMkLst>
            <pc:docMk/>
            <pc:sldMk cId="4255423273" sldId="312"/>
            <ac:spMk id="19" creationId="{AF17F0F2-383A-4E85-AD87-E2FD42A899A1}"/>
          </ac:spMkLst>
        </pc:spChg>
        <pc:picChg chg="add del mod">
          <ac:chgData name="hui xu" userId="70b675938bab3b5e" providerId="LiveId" clId="{5F5E3E42-610D-4693-88C5-F29B44CC9E44}" dt="2020-02-09T07:12:16.921" v="3570" actId="21"/>
          <ac:picMkLst>
            <pc:docMk/>
            <pc:sldMk cId="4255423273" sldId="312"/>
            <ac:picMk id="3" creationId="{80FB14CA-A5B7-44AC-ABB6-F0A3F57E64CC}"/>
          </ac:picMkLst>
        </pc:picChg>
        <pc:picChg chg="add del mod">
          <ac:chgData name="hui xu" userId="70b675938bab3b5e" providerId="LiveId" clId="{5F5E3E42-610D-4693-88C5-F29B44CC9E44}" dt="2020-02-09T07:12:22.027" v="3572" actId="21"/>
          <ac:picMkLst>
            <pc:docMk/>
            <pc:sldMk cId="4255423273" sldId="312"/>
            <ac:picMk id="4" creationId="{A0C463A2-00BD-4E8E-B95B-95867924C2A1}"/>
          </ac:picMkLst>
        </pc:picChg>
        <pc:cxnChg chg="add mod">
          <ac:chgData name="hui xu" userId="70b675938bab3b5e" providerId="LiveId" clId="{5F5E3E42-610D-4693-88C5-F29B44CC9E44}" dt="2020-02-09T07:14:53.656" v="3646" actId="1076"/>
          <ac:cxnSpMkLst>
            <pc:docMk/>
            <pc:sldMk cId="4255423273" sldId="312"/>
            <ac:cxnSpMk id="8" creationId="{B90F55BC-41A8-4671-8B79-E953AD5BCA8F}"/>
          </ac:cxnSpMkLst>
        </pc:cxnChg>
        <pc:cxnChg chg="add mod">
          <ac:chgData name="hui xu" userId="70b675938bab3b5e" providerId="LiveId" clId="{5F5E3E42-610D-4693-88C5-F29B44CC9E44}" dt="2020-02-09T07:14:53.656" v="3646" actId="1076"/>
          <ac:cxnSpMkLst>
            <pc:docMk/>
            <pc:sldMk cId="4255423273" sldId="312"/>
            <ac:cxnSpMk id="9" creationId="{10A4E507-477A-4AD3-BBEE-51413D901319}"/>
          </ac:cxnSpMkLst>
        </pc:cxnChg>
        <pc:cxnChg chg="add mod">
          <ac:chgData name="hui xu" userId="70b675938bab3b5e" providerId="LiveId" clId="{5F5E3E42-610D-4693-88C5-F29B44CC9E44}" dt="2020-02-09T07:14:53.656" v="3646" actId="1076"/>
          <ac:cxnSpMkLst>
            <pc:docMk/>
            <pc:sldMk cId="4255423273" sldId="312"/>
            <ac:cxnSpMk id="11" creationId="{401F9F49-B30F-4952-8509-A6A779ED9B3D}"/>
          </ac:cxnSpMkLst>
        </pc:cxnChg>
      </pc:sldChg>
      <pc:sldChg chg="addSp modSp add del">
        <pc:chgData name="hui xu" userId="70b675938bab3b5e" providerId="LiveId" clId="{5F5E3E42-610D-4693-88C5-F29B44CC9E44}" dt="2020-02-09T07:16:08.577" v="3685" actId="47"/>
        <pc:sldMkLst>
          <pc:docMk/>
          <pc:sldMk cId="2857455887" sldId="313"/>
        </pc:sldMkLst>
        <pc:picChg chg="add mod">
          <ac:chgData name="hui xu" userId="70b675938bab3b5e" providerId="LiveId" clId="{5F5E3E42-610D-4693-88C5-F29B44CC9E44}" dt="2020-02-08T05:36:34.933" v="548" actId="1076"/>
          <ac:picMkLst>
            <pc:docMk/>
            <pc:sldMk cId="2857455887" sldId="313"/>
            <ac:picMk id="4" creationId="{7F56FE19-4A50-4EB9-8332-325FE4343E0D}"/>
          </ac:picMkLst>
        </pc:picChg>
      </pc:sldChg>
      <pc:sldChg chg="addSp add del">
        <pc:chgData name="hui xu" userId="70b675938bab3b5e" providerId="LiveId" clId="{5F5E3E42-610D-4693-88C5-F29B44CC9E44}" dt="2020-02-09T07:28:14.857" v="3758" actId="2696"/>
        <pc:sldMkLst>
          <pc:docMk/>
          <pc:sldMk cId="1833344097" sldId="314"/>
        </pc:sldMkLst>
        <pc:picChg chg="add">
          <ac:chgData name="hui xu" userId="70b675938bab3b5e" providerId="LiveId" clId="{5F5E3E42-610D-4693-88C5-F29B44CC9E44}" dt="2020-02-08T05:39:15.098" v="550"/>
          <ac:picMkLst>
            <pc:docMk/>
            <pc:sldMk cId="1833344097" sldId="314"/>
            <ac:picMk id="2" creationId="{AF617265-F27E-4D53-8A28-221045A155F8}"/>
          </ac:picMkLst>
        </pc:picChg>
      </pc:sldChg>
      <pc:sldChg chg="addSp add del">
        <pc:chgData name="hui xu" userId="70b675938bab3b5e" providerId="LiveId" clId="{5F5E3E42-610D-4693-88C5-F29B44CC9E44}" dt="2020-02-09T07:28:14.857" v="3758" actId="2696"/>
        <pc:sldMkLst>
          <pc:docMk/>
          <pc:sldMk cId="2268231957" sldId="315"/>
        </pc:sldMkLst>
        <pc:picChg chg="add">
          <ac:chgData name="hui xu" userId="70b675938bab3b5e" providerId="LiveId" clId="{5F5E3E42-610D-4693-88C5-F29B44CC9E44}" dt="2020-02-08T05:39:49.353" v="552"/>
          <ac:picMkLst>
            <pc:docMk/>
            <pc:sldMk cId="2268231957" sldId="315"/>
            <ac:picMk id="3" creationId="{F02BB715-0E78-4F94-859F-4DA264D85691}"/>
          </ac:picMkLst>
        </pc:picChg>
      </pc:sldChg>
      <pc:sldChg chg="modSp add">
        <pc:chgData name="hui xu" userId="70b675938bab3b5e" providerId="LiveId" clId="{5F5E3E42-610D-4693-88C5-F29B44CC9E44}" dt="2020-02-09T07:30:02.194" v="3791" actId="20577"/>
        <pc:sldMkLst>
          <pc:docMk/>
          <pc:sldMk cId="4069548683" sldId="316"/>
        </pc:sldMkLst>
        <pc:spChg chg="mod">
          <ac:chgData name="hui xu" userId="70b675938bab3b5e" providerId="LiveId" clId="{5F5E3E42-610D-4693-88C5-F29B44CC9E44}" dt="2020-02-09T07:30:02.194" v="3791" actId="20577"/>
          <ac:spMkLst>
            <pc:docMk/>
            <pc:sldMk cId="4069548683" sldId="316"/>
            <ac:spMk id="2" creationId="{4A59BE08-FEE2-4382-925F-FC4EC044206B}"/>
          </ac:spMkLst>
        </pc:spChg>
        <pc:spChg chg="mod">
          <ac:chgData name="hui xu" userId="70b675938bab3b5e" providerId="LiveId" clId="{5F5E3E42-610D-4693-88C5-F29B44CC9E44}" dt="2020-02-08T05:40:38.975" v="569" actId="15"/>
          <ac:spMkLst>
            <pc:docMk/>
            <pc:sldMk cId="4069548683" sldId="316"/>
            <ac:spMk id="3" creationId="{0B17249B-154F-4485-B830-186ADC5D0197}"/>
          </ac:spMkLst>
        </pc:spChg>
      </pc:sldChg>
      <pc:sldChg chg="modSp add">
        <pc:chgData name="hui xu" userId="70b675938bab3b5e" providerId="LiveId" clId="{5F5E3E42-610D-4693-88C5-F29B44CC9E44}" dt="2020-02-09T07:31:29.734" v="3839" actId="207"/>
        <pc:sldMkLst>
          <pc:docMk/>
          <pc:sldMk cId="4212091756" sldId="317"/>
        </pc:sldMkLst>
        <pc:spChg chg="mod">
          <ac:chgData name="hui xu" userId="70b675938bab3b5e" providerId="LiveId" clId="{5F5E3E42-610D-4693-88C5-F29B44CC9E44}" dt="2020-02-09T07:31:02.756" v="3837" actId="20577"/>
          <ac:spMkLst>
            <pc:docMk/>
            <pc:sldMk cId="4212091756" sldId="317"/>
            <ac:spMk id="2" creationId="{D9D68C8C-A532-4BFA-87F2-8198C9EAE30E}"/>
          </ac:spMkLst>
        </pc:spChg>
        <pc:spChg chg="mod">
          <ac:chgData name="hui xu" userId="70b675938bab3b5e" providerId="LiveId" clId="{5F5E3E42-610D-4693-88C5-F29B44CC9E44}" dt="2020-02-09T07:31:29.734" v="3839" actId="207"/>
          <ac:spMkLst>
            <pc:docMk/>
            <pc:sldMk cId="4212091756" sldId="317"/>
            <ac:spMk id="3" creationId="{BF294717-B1D5-4E3E-88F5-660EEF8B9FDD}"/>
          </ac:spMkLst>
        </pc:spChg>
      </pc:sldChg>
      <pc:sldChg chg="addSp add del">
        <pc:chgData name="hui xu" userId="70b675938bab3b5e" providerId="LiveId" clId="{5F5E3E42-610D-4693-88C5-F29B44CC9E44}" dt="2020-02-09T07:32:02.862" v="3840" actId="47"/>
        <pc:sldMkLst>
          <pc:docMk/>
          <pc:sldMk cId="4068683886" sldId="318"/>
        </pc:sldMkLst>
        <pc:picChg chg="add">
          <ac:chgData name="hui xu" userId="70b675938bab3b5e" providerId="LiveId" clId="{5F5E3E42-610D-4693-88C5-F29B44CC9E44}" dt="2020-02-08T05:41:47.542" v="580"/>
          <ac:picMkLst>
            <pc:docMk/>
            <pc:sldMk cId="4068683886" sldId="318"/>
            <ac:picMk id="3" creationId="{A58E7E18-05B9-44B9-BD9C-926399B8917B}"/>
          </ac:picMkLst>
        </pc:picChg>
      </pc:sldChg>
      <pc:sldChg chg="addSp modSp add">
        <pc:chgData name="hui xu" userId="70b675938bab3b5e" providerId="LiveId" clId="{5F5E3E42-610D-4693-88C5-F29B44CC9E44}" dt="2020-02-09T09:02:21.905" v="3852" actId="207"/>
        <pc:sldMkLst>
          <pc:docMk/>
          <pc:sldMk cId="3260044532" sldId="319"/>
        </pc:sldMkLst>
        <pc:spChg chg="mod">
          <ac:chgData name="hui xu" userId="70b675938bab3b5e" providerId="LiveId" clId="{5F5E3E42-610D-4693-88C5-F29B44CC9E44}" dt="2020-02-08T05:42:03.132" v="582"/>
          <ac:spMkLst>
            <pc:docMk/>
            <pc:sldMk cId="3260044532" sldId="319"/>
            <ac:spMk id="2" creationId="{BCDE0288-4224-4CC6-B54F-911CAC66769E}"/>
          </ac:spMkLst>
        </pc:spChg>
        <pc:spChg chg="add mod">
          <ac:chgData name="hui xu" userId="70b675938bab3b5e" providerId="LiveId" clId="{5F5E3E42-610D-4693-88C5-F29B44CC9E44}" dt="2020-02-09T09:02:21.905" v="3852" actId="207"/>
          <ac:spMkLst>
            <pc:docMk/>
            <pc:sldMk cId="3260044532" sldId="319"/>
            <ac:spMk id="3" creationId="{2832B226-777D-43DA-A448-E183E25A277D}"/>
          </ac:spMkLst>
        </pc:spChg>
      </pc:sldChg>
      <pc:sldChg chg="modSp add">
        <pc:chgData name="hui xu" userId="70b675938bab3b5e" providerId="LiveId" clId="{5F5E3E42-610D-4693-88C5-F29B44CC9E44}" dt="2020-02-09T09:03:50.501" v="3865" actId="20577"/>
        <pc:sldMkLst>
          <pc:docMk/>
          <pc:sldMk cId="460567199" sldId="320"/>
        </pc:sldMkLst>
        <pc:spChg chg="mod">
          <ac:chgData name="hui xu" userId="70b675938bab3b5e" providerId="LiveId" clId="{5F5E3E42-610D-4693-88C5-F29B44CC9E44}" dt="2020-02-09T09:02:50.090" v="3857" actId="20577"/>
          <ac:spMkLst>
            <pc:docMk/>
            <pc:sldMk cId="460567199" sldId="320"/>
            <ac:spMk id="2" creationId="{AB5E6AEC-F55A-477F-B1C6-4F36F702D625}"/>
          </ac:spMkLst>
        </pc:spChg>
        <pc:spChg chg="mod">
          <ac:chgData name="hui xu" userId="70b675938bab3b5e" providerId="LiveId" clId="{5F5E3E42-610D-4693-88C5-F29B44CC9E44}" dt="2020-02-09T09:03:50.501" v="3865" actId="20577"/>
          <ac:spMkLst>
            <pc:docMk/>
            <pc:sldMk cId="460567199" sldId="320"/>
            <ac:spMk id="3" creationId="{B799A4B1-3FA3-43F9-BA65-4FAD4F7B2C0F}"/>
          </ac:spMkLst>
        </pc:spChg>
      </pc:sldChg>
      <pc:sldChg chg="addSp modSp add del">
        <pc:chgData name="hui xu" userId="70b675938bab3b5e" providerId="LiveId" clId="{5F5E3E42-610D-4693-88C5-F29B44CC9E44}" dt="2020-02-09T09:07:15.005" v="3914" actId="2696"/>
        <pc:sldMkLst>
          <pc:docMk/>
          <pc:sldMk cId="3175382726" sldId="321"/>
        </pc:sldMkLst>
        <pc:spChg chg="mod">
          <ac:chgData name="hui xu" userId="70b675938bab3b5e" providerId="LiveId" clId="{5F5E3E42-610D-4693-88C5-F29B44CC9E44}" dt="2020-02-08T05:43:36.576" v="625" actId="20577"/>
          <ac:spMkLst>
            <pc:docMk/>
            <pc:sldMk cId="3175382726" sldId="321"/>
            <ac:spMk id="2" creationId="{7062A9DD-F024-445D-9639-3CB201DA3997}"/>
          </ac:spMkLst>
        </pc:spChg>
        <pc:picChg chg="add mod">
          <ac:chgData name="hui xu" userId="70b675938bab3b5e" providerId="LiveId" clId="{5F5E3E42-610D-4693-88C5-F29B44CC9E44}" dt="2020-02-09T09:04:00.983" v="3868" actId="1076"/>
          <ac:picMkLst>
            <pc:docMk/>
            <pc:sldMk cId="3175382726" sldId="321"/>
            <ac:picMk id="3" creationId="{CA846FAB-8488-47E7-82BC-574F41CF73DE}"/>
          </ac:picMkLst>
        </pc:picChg>
      </pc:sldChg>
      <pc:sldChg chg="addSp modSp add del">
        <pc:chgData name="hui xu" userId="70b675938bab3b5e" providerId="LiveId" clId="{5F5E3E42-610D-4693-88C5-F29B44CC9E44}" dt="2020-02-09T09:07:33.810" v="3915" actId="2696"/>
        <pc:sldMkLst>
          <pc:docMk/>
          <pc:sldMk cId="249217737" sldId="322"/>
        </pc:sldMkLst>
        <pc:spChg chg="mod">
          <ac:chgData name="hui xu" userId="70b675938bab3b5e" providerId="LiveId" clId="{5F5E3E42-610D-4693-88C5-F29B44CC9E44}" dt="2020-02-08T05:44:33.715" v="633" actId="20577"/>
          <ac:spMkLst>
            <pc:docMk/>
            <pc:sldMk cId="249217737" sldId="322"/>
            <ac:spMk id="2" creationId="{AF882D40-C163-4451-943C-294912EC672B}"/>
          </ac:spMkLst>
        </pc:spChg>
        <pc:picChg chg="add mod">
          <ac:chgData name="hui xu" userId="70b675938bab3b5e" providerId="LiveId" clId="{5F5E3E42-610D-4693-88C5-F29B44CC9E44}" dt="2020-02-08T05:44:31.006" v="629" actId="1076"/>
          <ac:picMkLst>
            <pc:docMk/>
            <pc:sldMk cId="249217737" sldId="322"/>
            <ac:picMk id="3" creationId="{642C28E1-C517-449B-8136-95C24786CE8B}"/>
          </ac:picMkLst>
        </pc:picChg>
      </pc:sldChg>
      <pc:sldChg chg="addSp modSp add">
        <pc:chgData name="hui xu" userId="70b675938bab3b5e" providerId="LiveId" clId="{5F5E3E42-610D-4693-88C5-F29B44CC9E44}" dt="2020-02-09T09:17:29.944" v="4013" actId="20577"/>
        <pc:sldMkLst>
          <pc:docMk/>
          <pc:sldMk cId="2034073197" sldId="323"/>
        </pc:sldMkLst>
        <pc:spChg chg="mod">
          <ac:chgData name="hui xu" userId="70b675938bab3b5e" providerId="LiveId" clId="{5F5E3E42-610D-4693-88C5-F29B44CC9E44}" dt="2020-02-09T09:17:29.944" v="4013" actId="20577"/>
          <ac:spMkLst>
            <pc:docMk/>
            <pc:sldMk cId="2034073197" sldId="323"/>
            <ac:spMk id="2" creationId="{B51E4ECD-C143-487E-874C-938FE24947CD}"/>
          </ac:spMkLst>
        </pc:spChg>
        <pc:spChg chg="mod">
          <ac:chgData name="hui xu" userId="70b675938bab3b5e" providerId="LiveId" clId="{5F5E3E42-610D-4693-88C5-F29B44CC9E44}" dt="2020-02-09T09:10:20.366" v="3926" actId="14100"/>
          <ac:spMkLst>
            <pc:docMk/>
            <pc:sldMk cId="2034073197" sldId="323"/>
            <ac:spMk id="3" creationId="{B402FA2D-2B98-459E-BC29-E1FE7053C12D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4" creationId="{C0EB6B1A-121B-4EF0-8A7F-97FEF0663277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6" creationId="{53CAAB3A-F254-4825-B713-E4EC2C87A4ED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9" creationId="{9B804C99-EF31-4FB2-90F4-212610C80B24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14" creationId="{935DE718-F450-477F-BC91-0CAB4878D1B5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24" creationId="{9B438C08-F4FF-4836-9D6E-367D1E4C48E1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26" creationId="{6DFD2F0E-5F8D-42FC-8135-822C37FF8530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28" creationId="{0649F8D2-DE1C-4295-A332-736C02B2D60D}"/>
          </ac:spMkLst>
        </pc:sp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5" creationId="{0D8AFA26-DE37-4C3D-B66B-889A942D9279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7" creationId="{7E8EC8F2-1389-4EC2-9422-EC43CAC276C7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10" creationId="{DACC402D-D642-4150-B73E-0FA2ADA44254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16" creationId="{39E6AECD-B8F0-4E3E-A757-FB80CBF2176A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23" creationId="{7B353495-3AF2-44A0-B630-E5D5A9754871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25" creationId="{53B9AE78-11F5-41CB-AEC9-A85A68FB3053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27" creationId="{B544239B-5E16-4C03-9680-AE1DB9280CAB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29" creationId="{73A1DA38-BBE4-4FE9-937E-ECCA473BFD81}"/>
          </ac:cxnSpMkLst>
        </pc:cxnChg>
      </pc:sldChg>
      <pc:sldChg chg="modSp add">
        <pc:chgData name="hui xu" userId="70b675938bab3b5e" providerId="LiveId" clId="{5F5E3E42-610D-4693-88C5-F29B44CC9E44}" dt="2020-02-09T09:15:12.098" v="3976" actId="21"/>
        <pc:sldMkLst>
          <pc:docMk/>
          <pc:sldMk cId="1076604443" sldId="324"/>
        </pc:sldMkLst>
        <pc:spChg chg="mod">
          <ac:chgData name="hui xu" userId="70b675938bab3b5e" providerId="LiveId" clId="{5F5E3E42-610D-4693-88C5-F29B44CC9E44}" dt="2020-02-08T05:46:01.359" v="681"/>
          <ac:spMkLst>
            <pc:docMk/>
            <pc:sldMk cId="1076604443" sldId="324"/>
            <ac:spMk id="2" creationId="{78BE92CA-CBD0-4D27-9352-3FBAB5E5C955}"/>
          </ac:spMkLst>
        </pc:spChg>
        <pc:spChg chg="mod">
          <ac:chgData name="hui xu" userId="70b675938bab3b5e" providerId="LiveId" clId="{5F5E3E42-610D-4693-88C5-F29B44CC9E44}" dt="2020-02-09T09:15:12.098" v="3976" actId="21"/>
          <ac:spMkLst>
            <pc:docMk/>
            <pc:sldMk cId="1076604443" sldId="324"/>
            <ac:spMk id="3" creationId="{18E286E0-6443-46F9-B66E-81E962D8922F}"/>
          </ac:spMkLst>
        </pc:spChg>
      </pc:sldChg>
      <pc:sldChg chg="addSp modSp add del">
        <pc:chgData name="hui xu" userId="70b675938bab3b5e" providerId="LiveId" clId="{5F5E3E42-610D-4693-88C5-F29B44CC9E44}" dt="2020-02-09T09:12:36.994" v="3971" actId="2696"/>
        <pc:sldMkLst>
          <pc:docMk/>
          <pc:sldMk cId="1376815875" sldId="325"/>
        </pc:sldMkLst>
        <pc:spChg chg="mod">
          <ac:chgData name="hui xu" userId="70b675938bab3b5e" providerId="LiveId" clId="{5F5E3E42-610D-4693-88C5-F29B44CC9E44}" dt="2020-02-08T05:46:49.356" v="699"/>
          <ac:spMkLst>
            <pc:docMk/>
            <pc:sldMk cId="1376815875" sldId="325"/>
            <ac:spMk id="2" creationId="{001494D8-BFDC-40CC-BA72-7473A21E9AD0}"/>
          </ac:spMkLst>
        </pc:spChg>
        <pc:picChg chg="add mod">
          <ac:chgData name="hui xu" userId="70b675938bab3b5e" providerId="LiveId" clId="{5F5E3E42-610D-4693-88C5-F29B44CC9E44}" dt="2020-02-08T05:47:04.067" v="702" actId="1076"/>
          <ac:picMkLst>
            <pc:docMk/>
            <pc:sldMk cId="1376815875" sldId="325"/>
            <ac:picMk id="3" creationId="{502B8ECE-7727-46EB-A24B-6D36928DCADB}"/>
          </ac:picMkLst>
        </pc:picChg>
      </pc:sldChg>
      <pc:sldChg chg="addSp modSp add del">
        <pc:chgData name="hui xu" userId="70b675938bab3b5e" providerId="LiveId" clId="{5F5E3E42-610D-4693-88C5-F29B44CC9E44}" dt="2020-02-09T09:13:00.594" v="3972" actId="2696"/>
        <pc:sldMkLst>
          <pc:docMk/>
          <pc:sldMk cId="2612552579" sldId="326"/>
        </pc:sldMkLst>
        <pc:picChg chg="add mod">
          <ac:chgData name="hui xu" userId="70b675938bab3b5e" providerId="LiveId" clId="{5F5E3E42-610D-4693-88C5-F29B44CC9E44}" dt="2020-02-08T05:47:26.225" v="706" actId="1076"/>
          <ac:picMkLst>
            <pc:docMk/>
            <pc:sldMk cId="2612552579" sldId="326"/>
            <ac:picMk id="3" creationId="{282E0CBA-37CC-4C2A-8064-985F5BD893C0}"/>
          </ac:picMkLst>
        </pc:picChg>
      </pc:sldChg>
      <pc:sldChg chg="addSp modSp add del">
        <pc:chgData name="hui xu" userId="70b675938bab3b5e" providerId="LiveId" clId="{5F5E3E42-610D-4693-88C5-F29B44CC9E44}" dt="2020-02-09T09:13:32.303" v="3975" actId="47"/>
        <pc:sldMkLst>
          <pc:docMk/>
          <pc:sldMk cId="359177125" sldId="327"/>
        </pc:sldMkLst>
        <pc:spChg chg="mod">
          <ac:chgData name="hui xu" userId="70b675938bab3b5e" providerId="LiveId" clId="{5F5E3E42-610D-4693-88C5-F29B44CC9E44}" dt="2020-02-08T05:48:09.371" v="724" actId="20577"/>
          <ac:spMkLst>
            <pc:docMk/>
            <pc:sldMk cId="359177125" sldId="327"/>
            <ac:spMk id="2" creationId="{55F68020-EF0F-4347-8F99-333F4470D0AB}"/>
          </ac:spMkLst>
        </pc:spChg>
        <pc:picChg chg="add mod">
          <ac:chgData name="hui xu" userId="70b675938bab3b5e" providerId="LiveId" clId="{5F5E3E42-610D-4693-88C5-F29B44CC9E44}" dt="2020-02-08T05:48:01.983" v="710" actId="1076"/>
          <ac:picMkLst>
            <pc:docMk/>
            <pc:sldMk cId="359177125" sldId="327"/>
            <ac:picMk id="3" creationId="{89FF40FB-4725-4BF8-8305-F8F1CC724F61}"/>
          </ac:picMkLst>
        </pc:picChg>
      </pc:sldChg>
      <pc:sldChg chg="modSp add">
        <pc:chgData name="hui xu" userId="70b675938bab3b5e" providerId="LiveId" clId="{5F5E3E42-610D-4693-88C5-F29B44CC9E44}" dt="2020-02-09T10:00:54.725" v="4636" actId="20577"/>
        <pc:sldMkLst>
          <pc:docMk/>
          <pc:sldMk cId="2405884230" sldId="328"/>
        </pc:sldMkLst>
        <pc:spChg chg="mod">
          <ac:chgData name="hui xu" userId="70b675938bab3b5e" providerId="LiveId" clId="{5F5E3E42-610D-4693-88C5-F29B44CC9E44}" dt="2020-02-09T10:00:54.725" v="4636" actId="20577"/>
          <ac:spMkLst>
            <pc:docMk/>
            <pc:sldMk cId="2405884230" sldId="328"/>
            <ac:spMk id="2" creationId="{F41895F3-3E61-4653-9EDD-21FF1F14F8B8}"/>
          </ac:spMkLst>
        </pc:spChg>
        <pc:spChg chg="mod">
          <ac:chgData name="hui xu" userId="70b675938bab3b5e" providerId="LiveId" clId="{5F5E3E42-610D-4693-88C5-F29B44CC9E44}" dt="2020-02-09T09:18:33.912" v="4022" actId="21"/>
          <ac:spMkLst>
            <pc:docMk/>
            <pc:sldMk cId="2405884230" sldId="328"/>
            <ac:spMk id="3" creationId="{D1DA2925-1BC0-4641-AA4A-24451EAE2E6C}"/>
          </ac:spMkLst>
        </pc:spChg>
      </pc:sldChg>
      <pc:sldChg chg="addSp delSp modSp add">
        <pc:chgData name="hui xu" userId="70b675938bab3b5e" providerId="LiveId" clId="{5F5E3E42-610D-4693-88C5-F29B44CC9E44}" dt="2020-02-09T09:23:00.137" v="4075" actId="207"/>
        <pc:sldMkLst>
          <pc:docMk/>
          <pc:sldMk cId="2647325986" sldId="329"/>
        </pc:sldMkLst>
        <pc:spChg chg="mod">
          <ac:chgData name="hui xu" userId="70b675938bab3b5e" providerId="LiveId" clId="{5F5E3E42-610D-4693-88C5-F29B44CC9E44}" dt="2020-02-09T09:21:05.121" v="4032" actId="20577"/>
          <ac:spMkLst>
            <pc:docMk/>
            <pc:sldMk cId="2647325986" sldId="329"/>
            <ac:spMk id="2" creationId="{F04FED7A-1204-4503-9A17-CA586615C4FE}"/>
          </ac:spMkLst>
        </pc:spChg>
        <pc:spChg chg="mod">
          <ac:chgData name="hui xu" userId="70b675938bab3b5e" providerId="LiveId" clId="{5F5E3E42-610D-4693-88C5-F29B44CC9E44}" dt="2020-02-09T09:22:49.332" v="4074" actId="207"/>
          <ac:spMkLst>
            <pc:docMk/>
            <pc:sldMk cId="2647325986" sldId="329"/>
            <ac:spMk id="3" creationId="{9ED6DDC9-ED85-473F-8207-9BE60FC293A8}"/>
          </ac:spMkLst>
        </pc:spChg>
        <pc:spChg chg="add del mod">
          <ac:chgData name="hui xu" userId="70b675938bab3b5e" providerId="LiveId" clId="{5F5E3E42-610D-4693-88C5-F29B44CC9E44}" dt="2020-02-09T09:21:23.999" v="4039"/>
          <ac:spMkLst>
            <pc:docMk/>
            <pc:sldMk cId="2647325986" sldId="329"/>
            <ac:spMk id="4" creationId="{947F8378-BACE-4C6A-8741-AE91D4F7F197}"/>
          </ac:spMkLst>
        </pc:spChg>
        <pc:spChg chg="add mod">
          <ac:chgData name="hui xu" userId="70b675938bab3b5e" providerId="LiveId" clId="{5F5E3E42-610D-4693-88C5-F29B44CC9E44}" dt="2020-02-09T09:23:00.137" v="4075" actId="207"/>
          <ac:spMkLst>
            <pc:docMk/>
            <pc:sldMk cId="2647325986" sldId="329"/>
            <ac:spMk id="5" creationId="{C8D9A5B2-ACFA-449F-8B35-8E05C4FB85A4}"/>
          </ac:spMkLst>
        </pc:spChg>
      </pc:sldChg>
      <pc:sldChg chg="modSp add">
        <pc:chgData name="hui xu" userId="70b675938bab3b5e" providerId="LiveId" clId="{5F5E3E42-610D-4693-88C5-F29B44CC9E44}" dt="2020-02-09T09:26:01.031" v="4131" actId="20577"/>
        <pc:sldMkLst>
          <pc:docMk/>
          <pc:sldMk cId="3836187836" sldId="330"/>
        </pc:sldMkLst>
        <pc:spChg chg="mod">
          <ac:chgData name="hui xu" userId="70b675938bab3b5e" providerId="LiveId" clId="{5F5E3E42-610D-4693-88C5-F29B44CC9E44}" dt="2020-02-08T05:52:00.052" v="741"/>
          <ac:spMkLst>
            <pc:docMk/>
            <pc:sldMk cId="3836187836" sldId="330"/>
            <ac:spMk id="2" creationId="{4A745E22-4949-41C1-9E3D-9E218B4F1415}"/>
          </ac:spMkLst>
        </pc:spChg>
        <pc:spChg chg="mod">
          <ac:chgData name="hui xu" userId="70b675938bab3b5e" providerId="LiveId" clId="{5F5E3E42-610D-4693-88C5-F29B44CC9E44}" dt="2020-02-09T09:26:01.031" v="4131" actId="20577"/>
          <ac:spMkLst>
            <pc:docMk/>
            <pc:sldMk cId="3836187836" sldId="330"/>
            <ac:spMk id="3" creationId="{1D0CA344-865A-46FB-A92C-D5486F81F25B}"/>
          </ac:spMkLst>
        </pc:spChg>
      </pc:sldChg>
      <pc:sldChg chg="addSp modSp add del">
        <pc:chgData name="hui xu" userId="70b675938bab3b5e" providerId="LiveId" clId="{5F5E3E42-610D-4693-88C5-F29B44CC9E44}" dt="2020-02-09T09:26:31.339" v="4132" actId="47"/>
        <pc:sldMkLst>
          <pc:docMk/>
          <pc:sldMk cId="1392267971" sldId="331"/>
        </pc:sldMkLst>
        <pc:spChg chg="mod">
          <ac:chgData name="hui xu" userId="70b675938bab3b5e" providerId="LiveId" clId="{5F5E3E42-610D-4693-88C5-F29B44CC9E44}" dt="2020-02-08T06:45:24.974" v="770"/>
          <ac:spMkLst>
            <pc:docMk/>
            <pc:sldMk cId="1392267971" sldId="331"/>
            <ac:spMk id="2" creationId="{A06B3019-5B9C-4F39-8713-03F0264B327A}"/>
          </ac:spMkLst>
        </pc:spChg>
        <pc:spChg chg="add mod">
          <ac:chgData name="hui xu" userId="70b675938bab3b5e" providerId="LiveId" clId="{5F5E3E42-610D-4693-88C5-F29B44CC9E44}" dt="2020-02-08T06:46:24.139" v="827" actId="5793"/>
          <ac:spMkLst>
            <pc:docMk/>
            <pc:sldMk cId="1392267971" sldId="331"/>
            <ac:spMk id="3" creationId="{F428F41F-7812-40F0-9727-76E6BA3445CC}"/>
          </ac:spMkLst>
        </pc:spChg>
      </pc:sldChg>
      <pc:sldChg chg="modSp add">
        <pc:chgData name="hui xu" userId="70b675938bab3b5e" providerId="LiveId" clId="{5F5E3E42-610D-4693-88C5-F29B44CC9E44}" dt="2020-02-09T09:29:01.927" v="4245" actId="20577"/>
        <pc:sldMkLst>
          <pc:docMk/>
          <pc:sldMk cId="1228550285" sldId="332"/>
        </pc:sldMkLst>
        <pc:spChg chg="mod">
          <ac:chgData name="hui xu" userId="70b675938bab3b5e" providerId="LiveId" clId="{5F5E3E42-610D-4693-88C5-F29B44CC9E44}" dt="2020-02-09T09:28:42.562" v="4230" actId="20577"/>
          <ac:spMkLst>
            <pc:docMk/>
            <pc:sldMk cId="1228550285" sldId="332"/>
            <ac:spMk id="2" creationId="{3BE94D0F-D934-4A28-9559-613204354ABB}"/>
          </ac:spMkLst>
        </pc:spChg>
        <pc:spChg chg="mod">
          <ac:chgData name="hui xu" userId="70b675938bab3b5e" providerId="LiveId" clId="{5F5E3E42-610D-4693-88C5-F29B44CC9E44}" dt="2020-02-09T09:29:01.927" v="4245" actId="20577"/>
          <ac:spMkLst>
            <pc:docMk/>
            <pc:sldMk cId="1228550285" sldId="332"/>
            <ac:spMk id="3" creationId="{7722BB60-7B29-4BA7-9513-63C809C067FB}"/>
          </ac:spMkLst>
        </pc:spChg>
      </pc:sldChg>
      <pc:sldChg chg="modSp add">
        <pc:chgData name="hui xu" userId="70b675938bab3b5e" providerId="LiveId" clId="{5F5E3E42-610D-4693-88C5-F29B44CC9E44}" dt="2020-02-09T09:28:23.042" v="4193" actId="20577"/>
        <pc:sldMkLst>
          <pc:docMk/>
          <pc:sldMk cId="1496075499" sldId="333"/>
        </pc:sldMkLst>
        <pc:spChg chg="mod">
          <ac:chgData name="hui xu" userId="70b675938bab3b5e" providerId="LiveId" clId="{5F5E3E42-610D-4693-88C5-F29B44CC9E44}" dt="2020-02-09T09:28:23.042" v="4193" actId="20577"/>
          <ac:spMkLst>
            <pc:docMk/>
            <pc:sldMk cId="1496075499" sldId="333"/>
            <ac:spMk id="2" creationId="{3BE94D0F-D934-4A28-9559-613204354ABB}"/>
          </ac:spMkLst>
        </pc:spChg>
        <pc:spChg chg="mod">
          <ac:chgData name="hui xu" userId="70b675938bab3b5e" providerId="LiveId" clId="{5F5E3E42-610D-4693-88C5-F29B44CC9E44}" dt="2020-02-09T09:27:37.998" v="4155" actId="5793"/>
          <ac:spMkLst>
            <pc:docMk/>
            <pc:sldMk cId="1496075499" sldId="333"/>
            <ac:spMk id="3" creationId="{7722BB60-7B29-4BA7-9513-63C809C067FB}"/>
          </ac:spMkLst>
        </pc:spChg>
      </pc:sldChg>
      <pc:sldChg chg="addSp delSp modSp add">
        <pc:chgData name="hui xu" userId="70b675938bab3b5e" providerId="LiveId" clId="{5F5E3E42-610D-4693-88C5-F29B44CC9E44}" dt="2020-02-09T09:41:08.428" v="4528" actId="20577"/>
        <pc:sldMkLst>
          <pc:docMk/>
          <pc:sldMk cId="3423658037" sldId="334"/>
        </pc:sldMkLst>
        <pc:spChg chg="mod">
          <ac:chgData name="hui xu" userId="70b675938bab3b5e" providerId="LiveId" clId="{5F5E3E42-610D-4693-88C5-F29B44CC9E44}" dt="2020-02-08T06:47:37.967" v="845" actId="20577"/>
          <ac:spMkLst>
            <pc:docMk/>
            <pc:sldMk cId="3423658037" sldId="334"/>
            <ac:spMk id="2" creationId="{F84C71CD-9F94-47CF-A7BF-B0E007D84F79}"/>
          </ac:spMkLst>
        </pc:spChg>
        <pc:spChg chg="add mod">
          <ac:chgData name="hui xu" userId="70b675938bab3b5e" providerId="LiveId" clId="{5F5E3E42-610D-4693-88C5-F29B44CC9E44}" dt="2020-02-09T09:32:43.035" v="4356" actId="1076"/>
          <ac:spMkLst>
            <pc:docMk/>
            <pc:sldMk cId="3423658037" sldId="334"/>
            <ac:spMk id="4" creationId="{E2656978-B697-4F13-88E2-C44656116AAD}"/>
          </ac:spMkLst>
        </pc:spChg>
        <pc:spChg chg="add mod">
          <ac:chgData name="hui xu" userId="70b675938bab3b5e" providerId="LiveId" clId="{5F5E3E42-610D-4693-88C5-F29B44CC9E44}" dt="2020-02-09T09:32:41.317" v="4355" actId="14100"/>
          <ac:spMkLst>
            <pc:docMk/>
            <pc:sldMk cId="3423658037" sldId="334"/>
            <ac:spMk id="5" creationId="{B2862652-A222-4D15-8FB7-383BCE70BCC8}"/>
          </ac:spMkLst>
        </pc:spChg>
        <pc:spChg chg="add mod">
          <ac:chgData name="hui xu" userId="70b675938bab3b5e" providerId="LiveId" clId="{5F5E3E42-610D-4693-88C5-F29B44CC9E44}" dt="2020-02-09T09:39:09.519" v="4467" actId="14100"/>
          <ac:spMkLst>
            <pc:docMk/>
            <pc:sldMk cId="3423658037" sldId="334"/>
            <ac:spMk id="6" creationId="{3DB460D1-9814-4B33-90AD-4EEF40C94E7D}"/>
          </ac:spMkLst>
        </pc:spChg>
        <pc:spChg chg="add mod">
          <ac:chgData name="hui xu" userId="70b675938bab3b5e" providerId="LiveId" clId="{5F5E3E42-610D-4693-88C5-F29B44CC9E44}" dt="2020-02-09T09:38:15.741" v="4444" actId="1076"/>
          <ac:spMkLst>
            <pc:docMk/>
            <pc:sldMk cId="3423658037" sldId="334"/>
            <ac:spMk id="8" creationId="{5C64F015-472D-48EC-B180-4B4598E5A738}"/>
          </ac:spMkLst>
        </pc:spChg>
        <pc:spChg chg="add mod">
          <ac:chgData name="hui xu" userId="70b675938bab3b5e" providerId="LiveId" clId="{5F5E3E42-610D-4693-88C5-F29B44CC9E44}" dt="2020-02-09T09:38:15.741" v="4444" actId="1076"/>
          <ac:spMkLst>
            <pc:docMk/>
            <pc:sldMk cId="3423658037" sldId="334"/>
            <ac:spMk id="10" creationId="{E24C12E1-BDEC-4702-8386-7706F1313E82}"/>
          </ac:spMkLst>
        </pc:spChg>
        <pc:spChg chg="add del mod">
          <ac:chgData name="hui xu" userId="70b675938bab3b5e" providerId="LiveId" clId="{5F5E3E42-610D-4693-88C5-F29B44CC9E44}" dt="2020-02-09T09:34:33.606" v="4384" actId="21"/>
          <ac:spMkLst>
            <pc:docMk/>
            <pc:sldMk cId="3423658037" sldId="334"/>
            <ac:spMk id="12" creationId="{3D0D959C-B8F6-4F90-8671-C462F3F3ECE0}"/>
          </ac:spMkLst>
        </pc:spChg>
        <pc:spChg chg="add del mod">
          <ac:chgData name="hui xu" userId="70b675938bab3b5e" providerId="LiveId" clId="{5F5E3E42-610D-4693-88C5-F29B44CC9E44}" dt="2020-02-09T09:34:33.606" v="4384" actId="21"/>
          <ac:spMkLst>
            <pc:docMk/>
            <pc:sldMk cId="3423658037" sldId="334"/>
            <ac:spMk id="15" creationId="{85A1ADCD-FA3F-4CF3-B6EA-1753F4D2F6A4}"/>
          </ac:spMkLst>
        </pc:spChg>
        <pc:spChg chg="add del mod">
          <ac:chgData name="hui xu" userId="70b675938bab3b5e" providerId="LiveId" clId="{5F5E3E42-610D-4693-88C5-F29B44CC9E44}" dt="2020-02-09T09:34:33.606" v="4384" actId="21"/>
          <ac:spMkLst>
            <pc:docMk/>
            <pc:sldMk cId="3423658037" sldId="334"/>
            <ac:spMk id="17" creationId="{6AB2BC60-2A4F-410E-993D-CE39C0D5F24F}"/>
          </ac:spMkLst>
        </pc:spChg>
        <pc:spChg chg="add mod">
          <ac:chgData name="hui xu" userId="70b675938bab3b5e" providerId="LiveId" clId="{5F5E3E42-610D-4693-88C5-F29B44CC9E44}" dt="2020-02-09T09:38:15.741" v="4444" actId="1076"/>
          <ac:spMkLst>
            <pc:docMk/>
            <pc:sldMk cId="3423658037" sldId="334"/>
            <ac:spMk id="19" creationId="{95154E1C-3427-4FF6-BEDC-494BEFD76165}"/>
          </ac:spMkLst>
        </pc:spChg>
        <pc:spChg chg="add mod">
          <ac:chgData name="hui xu" userId="70b675938bab3b5e" providerId="LiveId" clId="{5F5E3E42-610D-4693-88C5-F29B44CC9E44}" dt="2020-02-09T09:38:55.351" v="4464" actId="20577"/>
          <ac:spMkLst>
            <pc:docMk/>
            <pc:sldMk cId="3423658037" sldId="334"/>
            <ac:spMk id="60" creationId="{0691E371-7223-4254-AED4-B0567A6F2BC2}"/>
          </ac:spMkLst>
        </pc:spChg>
        <pc:spChg chg="add mod">
          <ac:chgData name="hui xu" userId="70b675938bab3b5e" providerId="LiveId" clId="{5F5E3E42-610D-4693-88C5-F29B44CC9E44}" dt="2020-02-09T09:39:43.525" v="4494" actId="1076"/>
          <ac:spMkLst>
            <pc:docMk/>
            <pc:sldMk cId="3423658037" sldId="334"/>
            <ac:spMk id="68" creationId="{73DF385F-CFEF-49C2-BA34-CFA565B2E971}"/>
          </ac:spMkLst>
        </pc:spChg>
        <pc:spChg chg="add mod">
          <ac:chgData name="hui xu" userId="70b675938bab3b5e" providerId="LiveId" clId="{5F5E3E42-610D-4693-88C5-F29B44CC9E44}" dt="2020-02-09T09:40:25.725" v="4517" actId="1036"/>
          <ac:spMkLst>
            <pc:docMk/>
            <pc:sldMk cId="3423658037" sldId="334"/>
            <ac:spMk id="71" creationId="{87CD5776-47DB-4135-B6EE-83323B92BF27}"/>
          </ac:spMkLst>
        </pc:spChg>
        <pc:spChg chg="add mod">
          <ac:chgData name="hui xu" userId="70b675938bab3b5e" providerId="LiveId" clId="{5F5E3E42-610D-4693-88C5-F29B44CC9E44}" dt="2020-02-09T09:40:06.289" v="4509" actId="20577"/>
          <ac:spMkLst>
            <pc:docMk/>
            <pc:sldMk cId="3423658037" sldId="334"/>
            <ac:spMk id="72" creationId="{74593E66-B159-4F6D-AFFA-5968CC0EB588}"/>
          </ac:spMkLst>
        </pc:spChg>
        <pc:spChg chg="add del mod">
          <ac:chgData name="hui xu" userId="70b675938bab3b5e" providerId="LiveId" clId="{5F5E3E42-610D-4693-88C5-F29B44CC9E44}" dt="2020-02-09T09:40:37.239" v="4520" actId="21"/>
          <ac:spMkLst>
            <pc:docMk/>
            <pc:sldMk cId="3423658037" sldId="334"/>
            <ac:spMk id="73" creationId="{C3927AC5-DF40-4D3C-AC52-98FA437C1453}"/>
          </ac:spMkLst>
        </pc:spChg>
        <pc:spChg chg="add del mod">
          <ac:chgData name="hui xu" userId="70b675938bab3b5e" providerId="LiveId" clId="{5F5E3E42-610D-4693-88C5-F29B44CC9E44}" dt="2020-02-09T09:40:37.239" v="4520" actId="21"/>
          <ac:spMkLst>
            <pc:docMk/>
            <pc:sldMk cId="3423658037" sldId="334"/>
            <ac:spMk id="74" creationId="{79C1315A-6581-4743-83E3-FA274FC24F75}"/>
          </ac:spMkLst>
        </pc:spChg>
        <pc:spChg chg="add mod">
          <ac:chgData name="hui xu" userId="70b675938bab3b5e" providerId="LiveId" clId="{5F5E3E42-610D-4693-88C5-F29B44CC9E44}" dt="2020-02-09T09:40:42.635" v="4521" actId="1076"/>
          <ac:spMkLst>
            <pc:docMk/>
            <pc:sldMk cId="3423658037" sldId="334"/>
            <ac:spMk id="75" creationId="{C2AF9CC5-9BA0-4256-BD4F-DD6641DB4AD0}"/>
          </ac:spMkLst>
        </pc:spChg>
        <pc:spChg chg="add mod">
          <ac:chgData name="hui xu" userId="70b675938bab3b5e" providerId="LiveId" clId="{5F5E3E42-610D-4693-88C5-F29B44CC9E44}" dt="2020-02-09T09:40:55.181" v="4525" actId="20577"/>
          <ac:spMkLst>
            <pc:docMk/>
            <pc:sldMk cId="3423658037" sldId="334"/>
            <ac:spMk id="76" creationId="{63C7E0E6-9521-4387-82A6-966C3F223DE5}"/>
          </ac:spMkLst>
        </pc:spChg>
        <pc:spChg chg="add mod">
          <ac:chgData name="hui xu" userId="70b675938bab3b5e" providerId="LiveId" clId="{5F5E3E42-610D-4693-88C5-F29B44CC9E44}" dt="2020-02-09T09:41:08.428" v="4528" actId="20577"/>
          <ac:spMkLst>
            <pc:docMk/>
            <pc:sldMk cId="3423658037" sldId="334"/>
            <ac:spMk id="77" creationId="{A1C6CDF6-BE4A-4953-9BAC-972458B68CBC}"/>
          </ac:spMkLst>
        </pc:spChg>
        <pc:picChg chg="add del mod">
          <ac:chgData name="hui xu" userId="70b675938bab3b5e" providerId="LiveId" clId="{5F5E3E42-610D-4693-88C5-F29B44CC9E44}" dt="2020-02-09T09:32:05.934" v="4343" actId="21"/>
          <ac:picMkLst>
            <pc:docMk/>
            <pc:sldMk cId="3423658037" sldId="334"/>
            <ac:picMk id="3" creationId="{5C1545FB-2D2F-4307-8D78-576D69F5E46D}"/>
          </ac:picMkLst>
        </pc:picChg>
        <pc:cxnChg chg="add mod">
          <ac:chgData name="hui xu" userId="70b675938bab3b5e" providerId="LiveId" clId="{5F5E3E42-610D-4693-88C5-F29B44CC9E44}" dt="2020-02-09T09:38:15.741" v="4444" actId="1076"/>
          <ac:cxnSpMkLst>
            <pc:docMk/>
            <pc:sldMk cId="3423658037" sldId="334"/>
            <ac:cxnSpMk id="7" creationId="{30DCFB64-951F-4CB9-8139-49197BB12258}"/>
          </ac:cxnSpMkLst>
        </pc:cxnChg>
        <pc:cxnChg chg="add mod">
          <ac:chgData name="hui xu" userId="70b675938bab3b5e" providerId="LiveId" clId="{5F5E3E42-610D-4693-88C5-F29B44CC9E44}" dt="2020-02-09T09:38:15.741" v="4444" actId="1076"/>
          <ac:cxnSpMkLst>
            <pc:docMk/>
            <pc:sldMk cId="3423658037" sldId="334"/>
            <ac:cxnSpMk id="9" creationId="{02B15864-E2CD-4D68-9A32-1CEA9BB44ECE}"/>
          </ac:cxnSpMkLst>
        </pc:cxnChg>
        <pc:cxnChg chg="add mod">
          <ac:chgData name="hui xu" userId="70b675938bab3b5e" providerId="LiveId" clId="{5F5E3E42-610D-4693-88C5-F29B44CC9E44}" dt="2020-02-09T09:38:15.741" v="4444" actId="1076"/>
          <ac:cxnSpMkLst>
            <pc:docMk/>
            <pc:sldMk cId="3423658037" sldId="334"/>
            <ac:cxnSpMk id="11" creationId="{A0AC4540-2A2E-4B92-B4D6-AD2CE4F47A91}"/>
          </ac:cxnSpMkLst>
        </pc:cxnChg>
        <pc:cxnChg chg="add mod">
          <ac:chgData name="hui xu" userId="70b675938bab3b5e" providerId="LiveId" clId="{5F5E3E42-610D-4693-88C5-F29B44CC9E44}" dt="2020-02-09T09:38:15.741" v="4444" actId="1076"/>
          <ac:cxnSpMkLst>
            <pc:docMk/>
            <pc:sldMk cId="3423658037" sldId="334"/>
            <ac:cxnSpMk id="13" creationId="{F49A0130-4368-4D69-8089-FE1C9BFDC885}"/>
          </ac:cxnSpMkLst>
        </pc:cxnChg>
        <pc:cxnChg chg="add del mod">
          <ac:chgData name="hui xu" userId="70b675938bab3b5e" providerId="LiveId" clId="{5F5E3E42-610D-4693-88C5-F29B44CC9E44}" dt="2020-02-09T09:34:33.606" v="4384" actId="21"/>
          <ac:cxnSpMkLst>
            <pc:docMk/>
            <pc:sldMk cId="3423658037" sldId="334"/>
            <ac:cxnSpMk id="14" creationId="{3654AC96-CF7F-4C6B-9946-E3FB5DADE1DD}"/>
          </ac:cxnSpMkLst>
        </pc:cxnChg>
        <pc:cxnChg chg="add del mod">
          <ac:chgData name="hui xu" userId="70b675938bab3b5e" providerId="LiveId" clId="{5F5E3E42-610D-4693-88C5-F29B44CC9E44}" dt="2020-02-09T09:34:33.606" v="4384" actId="21"/>
          <ac:cxnSpMkLst>
            <pc:docMk/>
            <pc:sldMk cId="3423658037" sldId="334"/>
            <ac:cxnSpMk id="16" creationId="{4B0A24FC-373F-413B-913F-2BBD8E10AECE}"/>
          </ac:cxnSpMkLst>
        </pc:cxnChg>
        <pc:cxnChg chg="add del mod">
          <ac:chgData name="hui xu" userId="70b675938bab3b5e" providerId="LiveId" clId="{5F5E3E42-610D-4693-88C5-F29B44CC9E44}" dt="2020-02-09T09:34:33.606" v="4384" actId="21"/>
          <ac:cxnSpMkLst>
            <pc:docMk/>
            <pc:sldMk cId="3423658037" sldId="334"/>
            <ac:cxnSpMk id="18" creationId="{05F31464-5E18-43B1-87BF-4F98B0D520D6}"/>
          </ac:cxnSpMkLst>
        </pc:cxnChg>
        <pc:cxnChg chg="add del mod">
          <ac:chgData name="hui xu" userId="70b675938bab3b5e" providerId="LiveId" clId="{5F5E3E42-610D-4693-88C5-F29B44CC9E44}" dt="2020-02-09T09:34:33.606" v="4384" actId="21"/>
          <ac:cxnSpMkLst>
            <pc:docMk/>
            <pc:sldMk cId="3423658037" sldId="334"/>
            <ac:cxnSpMk id="20" creationId="{8B7FF68F-918C-4BF6-8B77-C8887DE58639}"/>
          </ac:cxnSpMkLst>
        </pc:cxnChg>
        <pc:cxnChg chg="add mod">
          <ac:chgData name="hui xu" userId="70b675938bab3b5e" providerId="LiveId" clId="{5F5E3E42-610D-4693-88C5-F29B44CC9E44}" dt="2020-02-09T09:38:15.741" v="4444" actId="1076"/>
          <ac:cxnSpMkLst>
            <pc:docMk/>
            <pc:sldMk cId="3423658037" sldId="334"/>
            <ac:cxnSpMk id="63" creationId="{D754A3D2-909C-48B7-8BC2-2F87DBD54D3D}"/>
          </ac:cxnSpMkLst>
        </pc:cxnChg>
      </pc:sldChg>
      <pc:sldChg chg="addSp add del">
        <pc:chgData name="hui xu" userId="70b675938bab3b5e" providerId="LiveId" clId="{5F5E3E42-610D-4693-88C5-F29B44CC9E44}" dt="2020-02-09T09:45:36.585" v="4571" actId="2696"/>
        <pc:sldMkLst>
          <pc:docMk/>
          <pc:sldMk cId="421470865" sldId="335"/>
        </pc:sldMkLst>
        <pc:picChg chg="add">
          <ac:chgData name="hui xu" userId="70b675938bab3b5e" providerId="LiveId" clId="{5F5E3E42-610D-4693-88C5-F29B44CC9E44}" dt="2020-02-08T06:48:04.606" v="850"/>
          <ac:picMkLst>
            <pc:docMk/>
            <pc:sldMk cId="421470865" sldId="335"/>
            <ac:picMk id="4" creationId="{F15795E5-692A-4FCC-98CB-05A3BD772958}"/>
          </ac:picMkLst>
        </pc:picChg>
      </pc:sldChg>
      <pc:sldChg chg="addSp add del">
        <pc:chgData name="hui xu" userId="70b675938bab3b5e" providerId="LiveId" clId="{5F5E3E42-610D-4693-88C5-F29B44CC9E44}" dt="2020-02-09T09:45:36.585" v="4571" actId="2696"/>
        <pc:sldMkLst>
          <pc:docMk/>
          <pc:sldMk cId="543624578" sldId="336"/>
        </pc:sldMkLst>
        <pc:picChg chg="add">
          <ac:chgData name="hui xu" userId="70b675938bab3b5e" providerId="LiveId" clId="{5F5E3E42-610D-4693-88C5-F29B44CC9E44}" dt="2020-02-08T06:48:21.163" v="852"/>
          <ac:picMkLst>
            <pc:docMk/>
            <pc:sldMk cId="543624578" sldId="336"/>
            <ac:picMk id="2" creationId="{DC493E76-239C-4955-B194-C9F516CD2007}"/>
          </ac:picMkLst>
        </pc:picChg>
      </pc:sldChg>
      <pc:sldChg chg="addSp modSp add del">
        <pc:chgData name="hui xu" userId="70b675938bab3b5e" providerId="LiveId" clId="{5F5E3E42-610D-4693-88C5-F29B44CC9E44}" dt="2020-02-09T09:45:36.585" v="4571" actId="2696"/>
        <pc:sldMkLst>
          <pc:docMk/>
          <pc:sldMk cId="430414656" sldId="337"/>
        </pc:sldMkLst>
        <pc:spChg chg="add mod">
          <ac:chgData name="hui xu" userId="70b675938bab3b5e" providerId="LiveId" clId="{5F5E3E42-610D-4693-88C5-F29B44CC9E44}" dt="2020-02-08T06:49:20.725" v="856" actId="1076"/>
          <ac:spMkLst>
            <pc:docMk/>
            <pc:sldMk cId="430414656" sldId="337"/>
            <ac:spMk id="3" creationId="{5755C89C-C797-4B86-BFD0-9308A0834BBE}"/>
          </ac:spMkLst>
        </pc:spChg>
        <pc:picChg chg="add">
          <ac:chgData name="hui xu" userId="70b675938bab3b5e" providerId="LiveId" clId="{5F5E3E42-610D-4693-88C5-F29B44CC9E44}" dt="2020-02-08T06:48:53.173" v="854"/>
          <ac:picMkLst>
            <pc:docMk/>
            <pc:sldMk cId="430414656" sldId="337"/>
            <ac:picMk id="2" creationId="{005495FD-29A8-47FA-9159-BF156B782000}"/>
          </ac:picMkLst>
        </pc:picChg>
      </pc:sldChg>
      <pc:sldChg chg="modSp add">
        <pc:chgData name="hui xu" userId="70b675938bab3b5e" providerId="LiveId" clId="{5F5E3E42-610D-4693-88C5-F29B44CC9E44}" dt="2020-02-08T06:52:32.516" v="880" actId="15"/>
        <pc:sldMkLst>
          <pc:docMk/>
          <pc:sldMk cId="490232153" sldId="338"/>
        </pc:sldMkLst>
        <pc:spChg chg="mod">
          <ac:chgData name="hui xu" userId="70b675938bab3b5e" providerId="LiveId" clId="{5F5E3E42-610D-4693-88C5-F29B44CC9E44}" dt="2020-02-08T06:49:35.138" v="858"/>
          <ac:spMkLst>
            <pc:docMk/>
            <pc:sldMk cId="490232153" sldId="338"/>
            <ac:spMk id="2" creationId="{D337400C-AC60-4C8C-B29A-7C5D578874BD}"/>
          </ac:spMkLst>
        </pc:spChg>
        <pc:spChg chg="mod">
          <ac:chgData name="hui xu" userId="70b675938bab3b5e" providerId="LiveId" clId="{5F5E3E42-610D-4693-88C5-F29B44CC9E44}" dt="2020-02-08T06:52:32.516" v="880" actId="15"/>
          <ac:spMkLst>
            <pc:docMk/>
            <pc:sldMk cId="490232153" sldId="338"/>
            <ac:spMk id="3" creationId="{11527F65-498C-47AA-A71F-1010E4F0D288}"/>
          </ac:spMkLst>
        </pc:spChg>
      </pc:sldChg>
      <pc:sldChg chg="modSp add">
        <pc:chgData name="hui xu" userId="70b675938bab3b5e" providerId="LiveId" clId="{5F5E3E42-610D-4693-88C5-F29B44CC9E44}" dt="2020-02-08T06:58:47.326" v="893" actId="20577"/>
        <pc:sldMkLst>
          <pc:docMk/>
          <pc:sldMk cId="830927572" sldId="339"/>
        </pc:sldMkLst>
        <pc:spChg chg="mod">
          <ac:chgData name="hui xu" userId="70b675938bab3b5e" providerId="LiveId" clId="{5F5E3E42-610D-4693-88C5-F29B44CC9E44}" dt="2020-02-08T06:55:03.861" v="889" actId="20577"/>
          <ac:spMkLst>
            <pc:docMk/>
            <pc:sldMk cId="830927572" sldId="339"/>
            <ac:spMk id="2" creationId="{F5874009-B231-42BF-B27C-53BB21141410}"/>
          </ac:spMkLst>
        </pc:spChg>
        <pc:spChg chg="mod">
          <ac:chgData name="hui xu" userId="70b675938bab3b5e" providerId="LiveId" clId="{5F5E3E42-610D-4693-88C5-F29B44CC9E44}" dt="2020-02-08T06:58:47.326" v="893" actId="20577"/>
          <ac:spMkLst>
            <pc:docMk/>
            <pc:sldMk cId="830927572" sldId="339"/>
            <ac:spMk id="3" creationId="{009CE61E-B989-4330-A2E5-E4D045C841F0}"/>
          </ac:spMkLst>
        </pc:spChg>
      </pc:sldChg>
      <pc:sldChg chg="addSp modSp add del">
        <pc:chgData name="hui xu" userId="70b675938bab3b5e" providerId="LiveId" clId="{5F5E3E42-610D-4693-88C5-F29B44CC9E44}" dt="2020-02-09T09:50:22.082" v="4608" actId="2696"/>
        <pc:sldMkLst>
          <pc:docMk/>
          <pc:sldMk cId="3301736562" sldId="340"/>
        </pc:sldMkLst>
        <pc:picChg chg="add mod">
          <ac:chgData name="hui xu" userId="70b675938bab3b5e" providerId="LiveId" clId="{5F5E3E42-610D-4693-88C5-F29B44CC9E44}" dt="2020-02-08T10:13:38.103" v="899" actId="1076"/>
          <ac:picMkLst>
            <pc:docMk/>
            <pc:sldMk cId="3301736562" sldId="340"/>
            <ac:picMk id="4" creationId="{2FCBFD6B-5E7E-4A13-8D42-C3D1BA888D84}"/>
          </ac:picMkLst>
        </pc:picChg>
      </pc:sldChg>
      <pc:sldChg chg="modSp add del">
        <pc:chgData name="hui xu" userId="70b675938bab3b5e" providerId="LiveId" clId="{5F5E3E42-610D-4693-88C5-F29B44CC9E44}" dt="2020-02-09T09:54:35.368" v="4611" actId="2696"/>
        <pc:sldMkLst>
          <pc:docMk/>
          <pc:sldMk cId="2217333613" sldId="341"/>
        </pc:sldMkLst>
        <pc:spChg chg="mod">
          <ac:chgData name="hui xu" userId="70b675938bab3b5e" providerId="LiveId" clId="{5F5E3E42-610D-4693-88C5-F29B44CC9E44}" dt="2020-02-08T10:18:37.413" v="901"/>
          <ac:spMkLst>
            <pc:docMk/>
            <pc:sldMk cId="2217333613" sldId="341"/>
            <ac:spMk id="2" creationId="{39FF8862-F7D3-42D7-8E18-70112F2B0C11}"/>
          </ac:spMkLst>
        </pc:spChg>
        <pc:spChg chg="mod">
          <ac:chgData name="hui xu" userId="70b675938bab3b5e" providerId="LiveId" clId="{5F5E3E42-610D-4693-88C5-F29B44CC9E44}" dt="2020-02-08T10:18:43.492" v="903" actId="5793"/>
          <ac:spMkLst>
            <pc:docMk/>
            <pc:sldMk cId="2217333613" sldId="341"/>
            <ac:spMk id="3" creationId="{A1590092-6F27-489F-9A29-D7162B09FAB2}"/>
          </ac:spMkLst>
        </pc:spChg>
      </pc:sldChg>
      <pc:sldChg chg="modSp add">
        <pc:chgData name="hui xu" userId="70b675938bab3b5e" providerId="LiveId" clId="{5F5E3E42-610D-4693-88C5-F29B44CC9E44}" dt="2020-02-09T09:55:05.644" v="4612" actId="20577"/>
        <pc:sldMkLst>
          <pc:docMk/>
          <pc:sldMk cId="3897082389" sldId="342"/>
        </pc:sldMkLst>
        <pc:spChg chg="mod">
          <ac:chgData name="hui xu" userId="70b675938bab3b5e" providerId="LiveId" clId="{5F5E3E42-610D-4693-88C5-F29B44CC9E44}" dt="2020-02-09T09:55:05.644" v="4612" actId="20577"/>
          <ac:spMkLst>
            <pc:docMk/>
            <pc:sldMk cId="3897082389" sldId="342"/>
            <ac:spMk id="2" creationId="{B4EC4DB4-36F0-472F-8F18-49815DC2DB69}"/>
          </ac:spMkLst>
        </pc:spChg>
        <pc:spChg chg="mod">
          <ac:chgData name="hui xu" userId="70b675938bab3b5e" providerId="LiveId" clId="{5F5E3E42-610D-4693-88C5-F29B44CC9E44}" dt="2020-02-08T10:19:29.522" v="910" actId="21"/>
          <ac:spMkLst>
            <pc:docMk/>
            <pc:sldMk cId="3897082389" sldId="342"/>
            <ac:spMk id="3" creationId="{E29DAF14-DC02-4DE7-B5AC-FCCA1A3F6AC5}"/>
          </ac:spMkLst>
        </pc:spChg>
      </pc:sldChg>
      <pc:sldChg chg="modSp add">
        <pc:chgData name="hui xu" userId="70b675938bab3b5e" providerId="LiveId" clId="{5F5E3E42-610D-4693-88C5-F29B44CC9E44}" dt="2020-02-09T09:59:07.410" v="4615" actId="207"/>
        <pc:sldMkLst>
          <pc:docMk/>
          <pc:sldMk cId="2638808777" sldId="343"/>
        </pc:sldMkLst>
        <pc:spChg chg="mod">
          <ac:chgData name="hui xu" userId="70b675938bab3b5e" providerId="LiveId" clId="{5F5E3E42-610D-4693-88C5-F29B44CC9E44}" dt="2020-02-08T10:19:38.821" v="912"/>
          <ac:spMkLst>
            <pc:docMk/>
            <pc:sldMk cId="2638808777" sldId="343"/>
            <ac:spMk id="2" creationId="{57255EE0-7325-4F57-A56C-2845C784B8FC}"/>
          </ac:spMkLst>
        </pc:spChg>
        <pc:spChg chg="mod">
          <ac:chgData name="hui xu" userId="70b675938bab3b5e" providerId="LiveId" clId="{5F5E3E42-610D-4693-88C5-F29B44CC9E44}" dt="2020-02-09T09:59:07.410" v="4615" actId="207"/>
          <ac:spMkLst>
            <pc:docMk/>
            <pc:sldMk cId="2638808777" sldId="343"/>
            <ac:spMk id="3" creationId="{A5FDA8BF-C443-462F-A49D-1E2734797E97}"/>
          </ac:spMkLst>
        </pc:spChg>
      </pc:sldChg>
      <pc:sldChg chg="modSp add">
        <pc:chgData name="hui xu" userId="70b675938bab3b5e" providerId="LiveId" clId="{5F5E3E42-610D-4693-88C5-F29B44CC9E44}" dt="2020-02-09T10:00:12.100" v="4634" actId="20577"/>
        <pc:sldMkLst>
          <pc:docMk/>
          <pc:sldMk cId="3315449409" sldId="344"/>
        </pc:sldMkLst>
        <pc:spChg chg="mod">
          <ac:chgData name="hui xu" userId="70b675938bab3b5e" providerId="LiveId" clId="{5F5E3E42-610D-4693-88C5-F29B44CC9E44}" dt="2020-02-08T10:21:20.213" v="928"/>
          <ac:spMkLst>
            <pc:docMk/>
            <pc:sldMk cId="3315449409" sldId="344"/>
            <ac:spMk id="2" creationId="{A88A823A-1813-436B-A2CE-81E9F873709A}"/>
          </ac:spMkLst>
        </pc:spChg>
        <pc:spChg chg="mod">
          <ac:chgData name="hui xu" userId="70b675938bab3b5e" providerId="LiveId" clId="{5F5E3E42-610D-4693-88C5-F29B44CC9E44}" dt="2020-02-09T10:00:12.100" v="4634" actId="20577"/>
          <ac:spMkLst>
            <pc:docMk/>
            <pc:sldMk cId="3315449409" sldId="344"/>
            <ac:spMk id="3" creationId="{90AA7989-398D-4039-9247-BEB72CC533CE}"/>
          </ac:spMkLst>
        </pc:spChg>
      </pc:sldChg>
      <pc:sldChg chg="addSp delSp modSp add">
        <pc:chgData name="hui xu" userId="70b675938bab3b5e" providerId="LiveId" clId="{5F5E3E42-610D-4693-88C5-F29B44CC9E44}" dt="2020-02-09T10:07:13.473" v="4766" actId="1076"/>
        <pc:sldMkLst>
          <pc:docMk/>
          <pc:sldMk cId="1127137960" sldId="345"/>
        </pc:sldMkLst>
        <pc:spChg chg="mod">
          <ac:chgData name="hui xu" userId="70b675938bab3b5e" providerId="LiveId" clId="{5F5E3E42-610D-4693-88C5-F29B44CC9E44}" dt="2020-02-08T10:22:13.177" v="959" actId="20577"/>
          <ac:spMkLst>
            <pc:docMk/>
            <pc:sldMk cId="1127137960" sldId="345"/>
            <ac:spMk id="2" creationId="{A6912B30-B8E4-4470-A7C4-8D4163B96053}"/>
          </ac:spMkLst>
        </pc:spChg>
        <pc:spChg chg="add mod">
          <ac:chgData name="hui xu" userId="70b675938bab3b5e" providerId="LiveId" clId="{5F5E3E42-610D-4693-88C5-F29B44CC9E44}" dt="2020-02-09T10:07:13.473" v="4766" actId="1076"/>
          <ac:spMkLst>
            <pc:docMk/>
            <pc:sldMk cId="1127137960" sldId="345"/>
            <ac:spMk id="4" creationId="{813FC077-E43A-44BD-88FD-88B2B5385130}"/>
          </ac:spMkLst>
        </pc:spChg>
        <pc:picChg chg="add del mod">
          <ac:chgData name="hui xu" userId="70b675938bab3b5e" providerId="LiveId" clId="{5F5E3E42-610D-4693-88C5-F29B44CC9E44}" dt="2020-02-09T10:01:10.034" v="4637" actId="21"/>
          <ac:picMkLst>
            <pc:docMk/>
            <pc:sldMk cId="1127137960" sldId="345"/>
            <ac:picMk id="3" creationId="{376B1BCE-18FD-42D6-9D84-829E2A62333E}"/>
          </ac:picMkLst>
        </pc:picChg>
      </pc:sldChg>
      <pc:sldChg chg="modSp add">
        <pc:chgData name="hui xu" userId="70b675938bab3b5e" providerId="LiveId" clId="{5F5E3E42-610D-4693-88C5-F29B44CC9E44}" dt="2020-02-08T10:23:44.059" v="967" actId="15"/>
        <pc:sldMkLst>
          <pc:docMk/>
          <pc:sldMk cId="2897974069" sldId="346"/>
        </pc:sldMkLst>
        <pc:spChg chg="mod">
          <ac:chgData name="hui xu" userId="70b675938bab3b5e" providerId="LiveId" clId="{5F5E3E42-610D-4693-88C5-F29B44CC9E44}" dt="2020-02-08T10:23:05.570" v="961"/>
          <ac:spMkLst>
            <pc:docMk/>
            <pc:sldMk cId="2897974069" sldId="346"/>
            <ac:spMk id="2" creationId="{CA915009-495F-4E76-BA88-8656B30511E3}"/>
          </ac:spMkLst>
        </pc:spChg>
        <pc:spChg chg="mod">
          <ac:chgData name="hui xu" userId="70b675938bab3b5e" providerId="LiveId" clId="{5F5E3E42-610D-4693-88C5-F29B44CC9E44}" dt="2020-02-08T10:23:44.059" v="967" actId="15"/>
          <ac:spMkLst>
            <pc:docMk/>
            <pc:sldMk cId="2897974069" sldId="346"/>
            <ac:spMk id="3" creationId="{F607112B-C781-4B15-A610-631DC6784DF2}"/>
          </ac:spMkLst>
        </pc:spChg>
      </pc:sldChg>
      <pc:sldChg chg="addSp modSp add">
        <pc:chgData name="hui xu" userId="70b675938bab3b5e" providerId="LiveId" clId="{5F5E3E42-610D-4693-88C5-F29B44CC9E44}" dt="2020-02-08T10:24:45.551" v="972"/>
        <pc:sldMkLst>
          <pc:docMk/>
          <pc:sldMk cId="4055946673" sldId="347"/>
        </pc:sldMkLst>
        <pc:spChg chg="mod">
          <ac:chgData name="hui xu" userId="70b675938bab3b5e" providerId="LiveId" clId="{5F5E3E42-610D-4693-88C5-F29B44CC9E44}" dt="2020-02-08T10:24:45.551" v="972"/>
          <ac:spMkLst>
            <pc:docMk/>
            <pc:sldMk cId="4055946673" sldId="347"/>
            <ac:spMk id="2" creationId="{F5D0B944-BA03-4F19-BFBB-841153985FBB}"/>
          </ac:spMkLst>
        </pc:spChg>
        <pc:picChg chg="add mod">
          <ac:chgData name="hui xu" userId="70b675938bab3b5e" providerId="LiveId" clId="{5F5E3E42-610D-4693-88C5-F29B44CC9E44}" dt="2020-02-08T10:24:41.032" v="971" actId="1076"/>
          <ac:picMkLst>
            <pc:docMk/>
            <pc:sldMk cId="4055946673" sldId="347"/>
            <ac:picMk id="3" creationId="{17A88426-0C8F-4C9C-A9EB-66E97A52DF59}"/>
          </ac:picMkLst>
        </pc:picChg>
      </pc:sldChg>
      <pc:sldChg chg="addSp add">
        <pc:chgData name="hui xu" userId="70b675938bab3b5e" providerId="LiveId" clId="{5F5E3E42-610D-4693-88C5-F29B44CC9E44}" dt="2020-02-08T10:25:35.487" v="974"/>
        <pc:sldMkLst>
          <pc:docMk/>
          <pc:sldMk cId="2746493412" sldId="348"/>
        </pc:sldMkLst>
        <pc:picChg chg="add">
          <ac:chgData name="hui xu" userId="70b675938bab3b5e" providerId="LiveId" clId="{5F5E3E42-610D-4693-88C5-F29B44CC9E44}" dt="2020-02-08T10:25:35.487" v="974"/>
          <ac:picMkLst>
            <pc:docMk/>
            <pc:sldMk cId="2746493412" sldId="348"/>
            <ac:picMk id="3" creationId="{3526B43D-3380-4100-A881-F947B22E02AD}"/>
          </ac:picMkLst>
        </pc:picChg>
      </pc:sldChg>
      <pc:sldChg chg="modSp add del">
        <pc:chgData name="hui xu" userId="70b675938bab3b5e" providerId="LiveId" clId="{5F5E3E42-610D-4693-88C5-F29B44CC9E44}" dt="2020-02-09T10:17:49.653" v="4999" actId="47"/>
        <pc:sldMkLst>
          <pc:docMk/>
          <pc:sldMk cId="377382222" sldId="349"/>
        </pc:sldMkLst>
        <pc:spChg chg="mod">
          <ac:chgData name="hui xu" userId="70b675938bab3b5e" providerId="LiveId" clId="{5F5E3E42-610D-4693-88C5-F29B44CC9E44}" dt="2020-02-09T10:17:34.244" v="4998"/>
          <ac:spMkLst>
            <pc:docMk/>
            <pc:sldMk cId="377382222" sldId="349"/>
            <ac:spMk id="2" creationId="{0F5D27D8-7ECF-429D-82D4-58B8085EB70E}"/>
          </ac:spMkLst>
        </pc:spChg>
        <pc:spChg chg="mod">
          <ac:chgData name="hui xu" userId="70b675938bab3b5e" providerId="LiveId" clId="{5F5E3E42-610D-4693-88C5-F29B44CC9E44}" dt="2020-02-09T10:17:30.461" v="4997" actId="20577"/>
          <ac:spMkLst>
            <pc:docMk/>
            <pc:sldMk cId="377382222" sldId="349"/>
            <ac:spMk id="3" creationId="{A9C529BD-BB86-41D3-A37E-A20A7D56600E}"/>
          </ac:spMkLst>
        </pc:spChg>
      </pc:sldChg>
      <pc:sldChg chg="modSp add">
        <pc:chgData name="hui xu" userId="70b675938bab3b5e" providerId="LiveId" clId="{5F5E3E42-610D-4693-88C5-F29B44CC9E44}" dt="2020-02-09T10:18:16.007" v="5001" actId="20577"/>
        <pc:sldMkLst>
          <pc:docMk/>
          <pc:sldMk cId="3184714692" sldId="350"/>
        </pc:sldMkLst>
        <pc:spChg chg="mod">
          <ac:chgData name="hui xu" userId="70b675938bab3b5e" providerId="LiveId" clId="{5F5E3E42-610D-4693-88C5-F29B44CC9E44}" dt="2020-02-09T10:18:16.007" v="5001" actId="20577"/>
          <ac:spMkLst>
            <pc:docMk/>
            <pc:sldMk cId="3184714692" sldId="350"/>
            <ac:spMk id="2" creationId="{E4201F12-FDC8-4D88-A642-C09042197DC3}"/>
          </ac:spMkLst>
        </pc:spChg>
        <pc:spChg chg="mod">
          <ac:chgData name="hui xu" userId="70b675938bab3b5e" providerId="LiveId" clId="{5F5E3E42-610D-4693-88C5-F29B44CC9E44}" dt="2020-02-08T10:27:54.789" v="1016" actId="15"/>
          <ac:spMkLst>
            <pc:docMk/>
            <pc:sldMk cId="3184714692" sldId="350"/>
            <ac:spMk id="3" creationId="{CF725449-C27B-408F-A286-08CD240F8939}"/>
          </ac:spMkLst>
        </pc:spChg>
      </pc:sldChg>
      <pc:sldChg chg="modSp add">
        <pc:chgData name="hui xu" userId="70b675938bab3b5e" providerId="LiveId" clId="{5F5E3E42-610D-4693-88C5-F29B44CC9E44}" dt="2020-02-08T10:29:34.951" v="1021" actId="21"/>
        <pc:sldMkLst>
          <pc:docMk/>
          <pc:sldMk cId="3266681800" sldId="351"/>
        </pc:sldMkLst>
        <pc:spChg chg="mod">
          <ac:chgData name="hui xu" userId="70b675938bab3b5e" providerId="LiveId" clId="{5F5E3E42-610D-4693-88C5-F29B44CC9E44}" dt="2020-02-08T10:29:25.547" v="1018"/>
          <ac:spMkLst>
            <pc:docMk/>
            <pc:sldMk cId="3266681800" sldId="351"/>
            <ac:spMk id="2" creationId="{5D02403E-CA8B-4A43-A075-1996FB071B37}"/>
          </ac:spMkLst>
        </pc:spChg>
        <pc:spChg chg="mod">
          <ac:chgData name="hui xu" userId="70b675938bab3b5e" providerId="LiveId" clId="{5F5E3E42-610D-4693-88C5-F29B44CC9E44}" dt="2020-02-08T10:29:34.951" v="1021" actId="21"/>
          <ac:spMkLst>
            <pc:docMk/>
            <pc:sldMk cId="3266681800" sldId="351"/>
            <ac:spMk id="3" creationId="{34F6C933-14AA-4977-97C0-EE0CBD7BFDD4}"/>
          </ac:spMkLst>
        </pc:spChg>
      </pc:sldChg>
      <pc:sldChg chg="modSp add del">
        <pc:chgData name="hui xu" userId="70b675938bab3b5e" providerId="LiveId" clId="{5F5E3E42-610D-4693-88C5-F29B44CC9E44}" dt="2020-02-09T10:42:19.781" v="5270" actId="47"/>
        <pc:sldMkLst>
          <pc:docMk/>
          <pc:sldMk cId="658195335" sldId="352"/>
        </pc:sldMkLst>
        <pc:spChg chg="mod">
          <ac:chgData name="hui xu" userId="70b675938bab3b5e" providerId="LiveId" clId="{5F5E3E42-610D-4693-88C5-F29B44CC9E44}" dt="2020-02-09T10:42:13.995" v="5268" actId="21"/>
          <ac:spMkLst>
            <pc:docMk/>
            <pc:sldMk cId="658195335" sldId="352"/>
            <ac:spMk id="2" creationId="{7BE55B2B-4B22-426D-A14E-A12BDF31F138}"/>
          </ac:spMkLst>
        </pc:spChg>
        <pc:spChg chg="mod">
          <ac:chgData name="hui xu" userId="70b675938bab3b5e" providerId="LiveId" clId="{5F5E3E42-610D-4693-88C5-F29B44CC9E44}" dt="2020-02-09T10:26:12.304" v="5190" actId="21"/>
          <ac:spMkLst>
            <pc:docMk/>
            <pc:sldMk cId="658195335" sldId="352"/>
            <ac:spMk id="3" creationId="{561EDB16-8003-48D1-91A5-854AECA6E896}"/>
          </ac:spMkLst>
        </pc:spChg>
      </pc:sldChg>
      <pc:sldChg chg="modSp add del">
        <pc:chgData name="hui xu" userId="70b675938bab3b5e" providerId="LiveId" clId="{5F5E3E42-610D-4693-88C5-F29B44CC9E44}" dt="2020-02-09T10:26:37.482" v="5191" actId="47"/>
        <pc:sldMkLst>
          <pc:docMk/>
          <pc:sldMk cId="1730415234" sldId="353"/>
        </pc:sldMkLst>
        <pc:spChg chg="mod">
          <ac:chgData name="hui xu" userId="70b675938bab3b5e" providerId="LiveId" clId="{5F5E3E42-610D-4693-88C5-F29B44CC9E44}" dt="2020-02-08T10:32:53.532" v="1051" actId="20577"/>
          <ac:spMkLst>
            <pc:docMk/>
            <pc:sldMk cId="1730415234" sldId="353"/>
            <ac:spMk id="2" creationId="{3F63D5FD-7B50-4F86-993F-B551F9B3716B}"/>
          </ac:spMkLst>
        </pc:spChg>
        <pc:spChg chg="mod">
          <ac:chgData name="hui xu" userId="70b675938bab3b5e" providerId="LiveId" clId="{5F5E3E42-610D-4693-88C5-F29B44CC9E44}" dt="2020-02-08T10:34:31.321" v="1058" actId="21"/>
          <ac:spMkLst>
            <pc:docMk/>
            <pc:sldMk cId="1730415234" sldId="353"/>
            <ac:spMk id="3" creationId="{85A44B9D-E8F3-4B58-A72D-C4B0EC77450D}"/>
          </ac:spMkLst>
        </pc:spChg>
      </pc:sldChg>
      <pc:sldChg chg="addSp delSp modSp add">
        <pc:chgData name="hui xu" userId="70b675938bab3b5e" providerId="LiveId" clId="{5F5E3E42-610D-4693-88C5-F29B44CC9E44}" dt="2020-02-09T10:18:57.056" v="5009" actId="21"/>
        <pc:sldMkLst>
          <pc:docMk/>
          <pc:sldMk cId="200338319" sldId="354"/>
        </pc:sldMkLst>
        <pc:spChg chg="mod">
          <ac:chgData name="hui xu" userId="70b675938bab3b5e" providerId="LiveId" clId="{5F5E3E42-610D-4693-88C5-F29B44CC9E44}" dt="2020-02-08T10:33:27.583" v="1054"/>
          <ac:spMkLst>
            <pc:docMk/>
            <pc:sldMk cId="200338319" sldId="354"/>
            <ac:spMk id="2" creationId="{B64E35C7-4EAA-4720-8616-0C96DC648285}"/>
          </ac:spMkLst>
        </pc:spChg>
        <pc:spChg chg="mod">
          <ac:chgData name="hui xu" userId="70b675938bab3b5e" providerId="LiveId" clId="{5F5E3E42-610D-4693-88C5-F29B44CC9E44}" dt="2020-02-09T10:18:57.056" v="5009" actId="21"/>
          <ac:spMkLst>
            <pc:docMk/>
            <pc:sldMk cId="200338319" sldId="354"/>
            <ac:spMk id="3" creationId="{ADDE770C-1F30-4A77-91E6-3D515FB44539}"/>
          </ac:spMkLst>
        </pc:spChg>
        <pc:picChg chg="add del">
          <ac:chgData name="hui xu" userId="70b675938bab3b5e" providerId="LiveId" clId="{5F5E3E42-610D-4693-88C5-F29B44CC9E44}" dt="2020-02-08T10:47:52.833" v="1194"/>
          <ac:picMkLst>
            <pc:docMk/>
            <pc:sldMk cId="200338319" sldId="354"/>
            <ac:picMk id="4" creationId="{2C7AE168-4D6B-4114-A0EF-495FB5474A24}"/>
          </ac:picMkLst>
        </pc:picChg>
      </pc:sldChg>
      <pc:sldChg chg="modSp add ord">
        <pc:chgData name="hui xu" userId="70b675938bab3b5e" providerId="LiveId" clId="{5F5E3E42-610D-4693-88C5-F29B44CC9E44}" dt="2020-02-09T10:38:49.222" v="5242"/>
        <pc:sldMkLst>
          <pc:docMk/>
          <pc:sldMk cId="2710935835" sldId="355"/>
        </pc:sldMkLst>
        <pc:spChg chg="mod">
          <ac:chgData name="hui xu" userId="70b675938bab3b5e" providerId="LiveId" clId="{5F5E3E42-610D-4693-88C5-F29B44CC9E44}" dt="2020-02-08T10:34:54.756" v="1060"/>
          <ac:spMkLst>
            <pc:docMk/>
            <pc:sldMk cId="2710935835" sldId="355"/>
            <ac:spMk id="2" creationId="{C73AA9EC-2E0E-4D75-8E08-8AA03B69C286}"/>
          </ac:spMkLst>
        </pc:spChg>
        <pc:spChg chg="mod">
          <ac:chgData name="hui xu" userId="70b675938bab3b5e" providerId="LiveId" clId="{5F5E3E42-610D-4693-88C5-F29B44CC9E44}" dt="2020-02-08T10:35:13.901" v="1072" actId="15"/>
          <ac:spMkLst>
            <pc:docMk/>
            <pc:sldMk cId="2710935835" sldId="355"/>
            <ac:spMk id="3" creationId="{729CFBFB-9223-437E-80C4-50301AE8D7EF}"/>
          </ac:spMkLst>
        </pc:spChg>
      </pc:sldChg>
      <pc:sldChg chg="modSp add ord">
        <pc:chgData name="hui xu" userId="70b675938bab3b5e" providerId="LiveId" clId="{5F5E3E42-610D-4693-88C5-F29B44CC9E44}" dt="2020-02-09T10:38:32.258" v="5238"/>
        <pc:sldMkLst>
          <pc:docMk/>
          <pc:sldMk cId="3920305573" sldId="356"/>
        </pc:sldMkLst>
        <pc:spChg chg="mod">
          <ac:chgData name="hui xu" userId="70b675938bab3b5e" providerId="LiveId" clId="{5F5E3E42-610D-4693-88C5-F29B44CC9E44}" dt="2020-02-08T10:36:31.462" v="1074"/>
          <ac:spMkLst>
            <pc:docMk/>
            <pc:sldMk cId="3920305573" sldId="356"/>
            <ac:spMk id="2" creationId="{3BF027FD-7377-4D4A-BC39-A27615112C2A}"/>
          </ac:spMkLst>
        </pc:spChg>
        <pc:spChg chg="mod">
          <ac:chgData name="hui xu" userId="70b675938bab3b5e" providerId="LiveId" clId="{5F5E3E42-610D-4693-88C5-F29B44CC9E44}" dt="2020-02-08T10:36:49.592" v="1082" actId="21"/>
          <ac:spMkLst>
            <pc:docMk/>
            <pc:sldMk cId="3920305573" sldId="356"/>
            <ac:spMk id="3" creationId="{1EB9642E-2FFD-4466-84E0-5D94DA7811C8}"/>
          </ac:spMkLst>
        </pc:spChg>
      </pc:sldChg>
      <pc:sldChg chg="addSp add del">
        <pc:chgData name="hui xu" userId="70b675938bab3b5e" providerId="LiveId" clId="{5F5E3E42-610D-4693-88C5-F29B44CC9E44}" dt="2020-02-09T10:31:44.235" v="5227" actId="2696"/>
        <pc:sldMkLst>
          <pc:docMk/>
          <pc:sldMk cId="2167549949" sldId="357"/>
        </pc:sldMkLst>
        <pc:picChg chg="add">
          <ac:chgData name="hui xu" userId="70b675938bab3b5e" providerId="LiveId" clId="{5F5E3E42-610D-4693-88C5-F29B44CC9E44}" dt="2020-02-08T10:37:15.023" v="1084"/>
          <ac:picMkLst>
            <pc:docMk/>
            <pc:sldMk cId="2167549949" sldId="357"/>
            <ac:picMk id="4" creationId="{69FAB740-4541-4E73-A401-4BA45EE132F4}"/>
          </ac:picMkLst>
        </pc:picChg>
      </pc:sldChg>
      <pc:sldChg chg="addSp add del">
        <pc:chgData name="hui xu" userId="70b675938bab3b5e" providerId="LiveId" clId="{5F5E3E42-610D-4693-88C5-F29B44CC9E44}" dt="2020-02-09T10:31:44.235" v="5227" actId="2696"/>
        <pc:sldMkLst>
          <pc:docMk/>
          <pc:sldMk cId="3243185964" sldId="358"/>
        </pc:sldMkLst>
        <pc:picChg chg="add">
          <ac:chgData name="hui xu" userId="70b675938bab3b5e" providerId="LiveId" clId="{5F5E3E42-610D-4693-88C5-F29B44CC9E44}" dt="2020-02-08T10:37:32.679" v="1086"/>
          <ac:picMkLst>
            <pc:docMk/>
            <pc:sldMk cId="3243185964" sldId="358"/>
            <ac:picMk id="4" creationId="{94B6FA2F-CCD3-44C2-96EB-B678BA289DD2}"/>
          </ac:picMkLst>
        </pc:picChg>
      </pc:sldChg>
      <pc:sldChg chg="addSp add del">
        <pc:chgData name="hui xu" userId="70b675938bab3b5e" providerId="LiveId" clId="{5F5E3E42-610D-4693-88C5-F29B44CC9E44}" dt="2020-02-09T10:31:50.067" v="5228" actId="2696"/>
        <pc:sldMkLst>
          <pc:docMk/>
          <pc:sldMk cId="3974190012" sldId="359"/>
        </pc:sldMkLst>
        <pc:picChg chg="add">
          <ac:chgData name="hui xu" userId="70b675938bab3b5e" providerId="LiveId" clId="{5F5E3E42-610D-4693-88C5-F29B44CC9E44}" dt="2020-02-08T10:39:42.318" v="1088"/>
          <ac:picMkLst>
            <pc:docMk/>
            <pc:sldMk cId="3974190012" sldId="359"/>
            <ac:picMk id="3" creationId="{81E90D3B-C2FA-4CDD-9A2C-ED874CC06ED6}"/>
          </ac:picMkLst>
        </pc:picChg>
      </pc:sldChg>
      <pc:sldChg chg="addSp modSp add del">
        <pc:chgData name="hui xu" userId="70b675938bab3b5e" providerId="LiveId" clId="{5F5E3E42-610D-4693-88C5-F29B44CC9E44}" dt="2020-02-09T10:31:54.175" v="5229" actId="2696"/>
        <pc:sldMkLst>
          <pc:docMk/>
          <pc:sldMk cId="168708890" sldId="360"/>
        </pc:sldMkLst>
        <pc:spChg chg="mod">
          <ac:chgData name="hui xu" userId="70b675938bab3b5e" providerId="LiveId" clId="{5F5E3E42-610D-4693-88C5-F29B44CC9E44}" dt="2020-02-08T10:40:36.051" v="1114" actId="20577"/>
          <ac:spMkLst>
            <pc:docMk/>
            <pc:sldMk cId="168708890" sldId="360"/>
            <ac:spMk id="2" creationId="{E2E3A0C6-C860-4030-9B24-A2EE3397C320}"/>
          </ac:spMkLst>
        </pc:spChg>
        <pc:picChg chg="add mod modCrop">
          <ac:chgData name="hui xu" userId="70b675938bab3b5e" providerId="LiveId" clId="{5F5E3E42-610D-4693-88C5-F29B44CC9E44}" dt="2020-02-08T10:41:21.707" v="1117" actId="1076"/>
          <ac:picMkLst>
            <pc:docMk/>
            <pc:sldMk cId="168708890" sldId="360"/>
            <ac:picMk id="4" creationId="{81B6AB8A-33C5-4FFD-84CD-482312A2D707}"/>
          </ac:picMkLst>
        </pc:picChg>
        <pc:picChg chg="add mod">
          <ac:chgData name="hui xu" userId="70b675938bab3b5e" providerId="LiveId" clId="{5F5E3E42-610D-4693-88C5-F29B44CC9E44}" dt="2020-02-08T10:41:52.563" v="1127" actId="1076"/>
          <ac:picMkLst>
            <pc:docMk/>
            <pc:sldMk cId="168708890" sldId="360"/>
            <ac:picMk id="5" creationId="{71E3E7B2-5CE8-4BDB-ABAE-9353E3E9CD22}"/>
          </ac:picMkLst>
        </pc:picChg>
        <pc:picChg chg="add mod">
          <ac:chgData name="hui xu" userId="70b675938bab3b5e" providerId="LiveId" clId="{5F5E3E42-610D-4693-88C5-F29B44CC9E44}" dt="2020-02-08T10:41:36.335" v="1123" actId="1076"/>
          <ac:picMkLst>
            <pc:docMk/>
            <pc:sldMk cId="168708890" sldId="360"/>
            <ac:picMk id="6" creationId="{7C2A26B1-C848-484A-AE69-B13A103DE848}"/>
          </ac:picMkLst>
        </pc:picChg>
        <pc:picChg chg="add mod">
          <ac:chgData name="hui xu" userId="70b675938bab3b5e" providerId="LiveId" clId="{5F5E3E42-610D-4693-88C5-F29B44CC9E44}" dt="2020-02-08T10:41:54.874" v="1128" actId="14100"/>
          <ac:picMkLst>
            <pc:docMk/>
            <pc:sldMk cId="168708890" sldId="360"/>
            <ac:picMk id="7" creationId="{DDC406F8-7A00-4F15-B157-86EDEB6C0F48}"/>
          </ac:picMkLst>
        </pc:picChg>
      </pc:sldChg>
      <pc:sldChg chg="modSp add del">
        <pc:chgData name="hui xu" userId="70b675938bab3b5e" providerId="LiveId" clId="{5F5E3E42-610D-4693-88C5-F29B44CC9E44}" dt="2020-02-09T10:39:03.587" v="5243" actId="47"/>
        <pc:sldMkLst>
          <pc:docMk/>
          <pc:sldMk cId="1709678638" sldId="361"/>
        </pc:sldMkLst>
        <pc:spChg chg="mod">
          <ac:chgData name="hui xu" userId="70b675938bab3b5e" providerId="LiveId" clId="{5F5E3E42-610D-4693-88C5-F29B44CC9E44}" dt="2020-02-08T10:42:14.900" v="1130"/>
          <ac:spMkLst>
            <pc:docMk/>
            <pc:sldMk cId="1709678638" sldId="361"/>
            <ac:spMk id="2" creationId="{A8C3EF80-1634-46FE-B6FA-1443C1A00D26}"/>
          </ac:spMkLst>
        </pc:spChg>
        <pc:spChg chg="mod">
          <ac:chgData name="hui xu" userId="70b675938bab3b5e" providerId="LiveId" clId="{5F5E3E42-610D-4693-88C5-F29B44CC9E44}" dt="2020-02-08T10:42:29.428" v="1137" actId="21"/>
          <ac:spMkLst>
            <pc:docMk/>
            <pc:sldMk cId="1709678638" sldId="361"/>
            <ac:spMk id="3" creationId="{09823FBD-0BDF-4A42-81E6-159FF27B1037}"/>
          </ac:spMkLst>
        </pc:spChg>
      </pc:sldChg>
      <pc:sldChg chg="modSp add del ord">
        <pc:chgData name="hui xu" userId="70b675938bab3b5e" providerId="LiveId" clId="{5F5E3E42-610D-4693-88C5-F29B44CC9E44}" dt="2020-02-09T10:39:46.078" v="5248" actId="47"/>
        <pc:sldMkLst>
          <pc:docMk/>
          <pc:sldMk cId="2951304031" sldId="362"/>
        </pc:sldMkLst>
        <pc:spChg chg="mod">
          <ac:chgData name="hui xu" userId="70b675938bab3b5e" providerId="LiveId" clId="{5F5E3E42-610D-4693-88C5-F29B44CC9E44}" dt="2020-02-08T10:42:46.020" v="1139"/>
          <ac:spMkLst>
            <pc:docMk/>
            <pc:sldMk cId="2951304031" sldId="362"/>
            <ac:spMk id="2" creationId="{E19485FB-2018-447F-BAF6-703945E3A77C}"/>
          </ac:spMkLst>
        </pc:spChg>
        <pc:spChg chg="mod">
          <ac:chgData name="hui xu" userId="70b675938bab3b5e" providerId="LiveId" clId="{5F5E3E42-610D-4693-88C5-F29B44CC9E44}" dt="2020-02-08T10:42:54.714" v="1143" actId="21"/>
          <ac:spMkLst>
            <pc:docMk/>
            <pc:sldMk cId="2951304031" sldId="362"/>
            <ac:spMk id="3" creationId="{079CF47D-780B-4BFD-8F12-FD23448FEDAD}"/>
          </ac:spMkLst>
        </pc:spChg>
      </pc:sldChg>
      <pc:sldChg chg="modSp add del">
        <pc:chgData name="hui xu" userId="70b675938bab3b5e" providerId="LiveId" clId="{5F5E3E42-610D-4693-88C5-F29B44CC9E44}" dt="2020-02-09T10:36:07.389" v="5230" actId="47"/>
        <pc:sldMkLst>
          <pc:docMk/>
          <pc:sldMk cId="3112020024" sldId="363"/>
        </pc:sldMkLst>
        <pc:spChg chg="mod">
          <ac:chgData name="hui xu" userId="70b675938bab3b5e" providerId="LiveId" clId="{5F5E3E42-610D-4693-88C5-F29B44CC9E44}" dt="2020-02-08T10:43:25.066" v="1150" actId="27636"/>
          <ac:spMkLst>
            <pc:docMk/>
            <pc:sldMk cId="3112020024" sldId="363"/>
            <ac:spMk id="2" creationId="{ACC714F5-AA9A-4DC9-9399-B638F1BF7A63}"/>
          </ac:spMkLst>
        </pc:spChg>
        <pc:spChg chg="mod">
          <ac:chgData name="hui xu" userId="70b675938bab3b5e" providerId="LiveId" clId="{5F5E3E42-610D-4693-88C5-F29B44CC9E44}" dt="2020-02-08T10:43:22.527" v="1146" actId="21"/>
          <ac:spMkLst>
            <pc:docMk/>
            <pc:sldMk cId="3112020024" sldId="363"/>
            <ac:spMk id="3" creationId="{B612F4C0-9EE9-4984-9933-63879DC1C5CA}"/>
          </ac:spMkLst>
        </pc:spChg>
      </pc:sldChg>
      <pc:sldChg chg="modSp add del">
        <pc:chgData name="hui xu" userId="70b675938bab3b5e" providerId="LiveId" clId="{5F5E3E42-610D-4693-88C5-F29B44CC9E44}" dt="2020-02-09T10:36:11.107" v="5231" actId="47"/>
        <pc:sldMkLst>
          <pc:docMk/>
          <pc:sldMk cId="3803377014" sldId="364"/>
        </pc:sldMkLst>
        <pc:spChg chg="mod">
          <ac:chgData name="hui xu" userId="70b675938bab3b5e" providerId="LiveId" clId="{5F5E3E42-610D-4693-88C5-F29B44CC9E44}" dt="2020-02-08T10:43:40.868" v="1152"/>
          <ac:spMkLst>
            <pc:docMk/>
            <pc:sldMk cId="3803377014" sldId="364"/>
            <ac:spMk id="2" creationId="{2372A5DE-0011-404C-B73A-DDE7EA9E670F}"/>
          </ac:spMkLst>
        </pc:spChg>
        <pc:spChg chg="mod">
          <ac:chgData name="hui xu" userId="70b675938bab3b5e" providerId="LiveId" clId="{5F5E3E42-610D-4693-88C5-F29B44CC9E44}" dt="2020-02-08T10:43:44.280" v="1153"/>
          <ac:spMkLst>
            <pc:docMk/>
            <pc:sldMk cId="3803377014" sldId="364"/>
            <ac:spMk id="3" creationId="{28DEDAF5-C0D7-4CF4-85E1-FB03CA0A1A12}"/>
          </ac:spMkLst>
        </pc:spChg>
      </pc:sldChg>
      <pc:sldChg chg="addSp modSp add del">
        <pc:chgData name="hui xu" userId="70b675938bab3b5e" providerId="LiveId" clId="{5F5E3E42-610D-4693-88C5-F29B44CC9E44}" dt="2020-02-09T10:36:12.251" v="5232" actId="47"/>
        <pc:sldMkLst>
          <pc:docMk/>
          <pc:sldMk cId="2750023724" sldId="365"/>
        </pc:sldMkLst>
        <pc:spChg chg="mod">
          <ac:chgData name="hui xu" userId="70b675938bab3b5e" providerId="LiveId" clId="{5F5E3E42-610D-4693-88C5-F29B44CC9E44}" dt="2020-02-08T10:44:10.896" v="1155"/>
          <ac:spMkLst>
            <pc:docMk/>
            <pc:sldMk cId="2750023724" sldId="365"/>
            <ac:spMk id="2" creationId="{5B5EEEA9-CD3D-4EA3-B2C5-CCD1B78DFE33}"/>
          </ac:spMkLst>
        </pc:spChg>
        <pc:picChg chg="add mod">
          <ac:chgData name="hui xu" userId="70b675938bab3b5e" providerId="LiveId" clId="{5F5E3E42-610D-4693-88C5-F29B44CC9E44}" dt="2020-02-08T10:44:23.646" v="1158" actId="1076"/>
          <ac:picMkLst>
            <pc:docMk/>
            <pc:sldMk cId="2750023724" sldId="365"/>
            <ac:picMk id="4" creationId="{9FC26D1A-7BBA-41F4-833A-9991E50ED55A}"/>
          </ac:picMkLst>
        </pc:picChg>
      </pc:sldChg>
      <pc:sldChg chg="addSp modSp add del">
        <pc:chgData name="hui xu" userId="70b675938bab3b5e" providerId="LiveId" clId="{5F5E3E42-610D-4693-88C5-F29B44CC9E44}" dt="2020-02-09T10:28:42.511" v="5225" actId="47"/>
        <pc:sldMkLst>
          <pc:docMk/>
          <pc:sldMk cId="19091354" sldId="366"/>
        </pc:sldMkLst>
        <pc:spChg chg="mod">
          <ac:chgData name="hui xu" userId="70b675938bab3b5e" providerId="LiveId" clId="{5F5E3E42-610D-4693-88C5-F29B44CC9E44}" dt="2020-02-08T10:44:47.246" v="1171" actId="20577"/>
          <ac:spMkLst>
            <pc:docMk/>
            <pc:sldMk cId="19091354" sldId="366"/>
            <ac:spMk id="2" creationId="{9E90E363-C703-4709-96E2-F594A6E7BC6E}"/>
          </ac:spMkLst>
        </pc:spChg>
        <pc:picChg chg="add mod">
          <ac:chgData name="hui xu" userId="70b675938bab3b5e" providerId="LiveId" clId="{5F5E3E42-610D-4693-88C5-F29B44CC9E44}" dt="2020-02-08T10:44:43.846" v="1162" actId="1076"/>
          <ac:picMkLst>
            <pc:docMk/>
            <pc:sldMk cId="19091354" sldId="366"/>
            <ac:picMk id="4" creationId="{D4AF6605-2497-48F9-B8B2-6C21441AC1A1}"/>
          </ac:picMkLst>
        </pc:picChg>
      </pc:sldChg>
      <pc:sldChg chg="modSp add del ord">
        <pc:chgData name="hui xu" userId="70b675938bab3b5e" providerId="LiveId" clId="{5F5E3E42-610D-4693-88C5-F29B44CC9E44}" dt="2020-02-09T10:28:47.822" v="5226" actId="47"/>
        <pc:sldMkLst>
          <pc:docMk/>
          <pc:sldMk cId="3803192182" sldId="367"/>
        </pc:sldMkLst>
        <pc:spChg chg="mod">
          <ac:chgData name="hui xu" userId="70b675938bab3b5e" providerId="LiveId" clId="{5F5E3E42-610D-4693-88C5-F29B44CC9E44}" dt="2020-02-08T10:46:29.445" v="1183"/>
          <ac:spMkLst>
            <pc:docMk/>
            <pc:sldMk cId="3803192182" sldId="367"/>
            <ac:spMk id="2" creationId="{72262D69-C877-4B37-8AD1-1F3A5FA38DB8}"/>
          </ac:spMkLst>
        </pc:spChg>
        <pc:spChg chg="mod">
          <ac:chgData name="hui xu" userId="70b675938bab3b5e" providerId="LiveId" clId="{5F5E3E42-610D-4693-88C5-F29B44CC9E44}" dt="2020-02-08T10:46:24.031" v="1182" actId="15"/>
          <ac:spMkLst>
            <pc:docMk/>
            <pc:sldMk cId="3803192182" sldId="367"/>
            <ac:spMk id="3" creationId="{0D82870C-E47D-4543-B9F2-C6A70ED424B7}"/>
          </ac:spMkLst>
        </pc:spChg>
      </pc:sldChg>
      <pc:sldChg chg="modSp add del">
        <pc:chgData name="hui xu" userId="70b675938bab3b5e" providerId="LiveId" clId="{5F5E3E42-610D-4693-88C5-F29B44CC9E44}" dt="2020-02-09T10:36:14.970" v="5233" actId="47"/>
        <pc:sldMkLst>
          <pc:docMk/>
          <pc:sldMk cId="2261076151" sldId="368"/>
        </pc:sldMkLst>
        <pc:spChg chg="mod">
          <ac:chgData name="hui xu" userId="70b675938bab3b5e" providerId="LiveId" clId="{5F5E3E42-610D-4693-88C5-F29B44CC9E44}" dt="2020-02-08T10:46:42.382" v="1187"/>
          <ac:spMkLst>
            <pc:docMk/>
            <pc:sldMk cId="2261076151" sldId="368"/>
            <ac:spMk id="2" creationId="{3D9FDADD-2447-4E85-B66D-6139B7AB167D}"/>
          </ac:spMkLst>
        </pc:spChg>
        <pc:spChg chg="mod">
          <ac:chgData name="hui xu" userId="70b675938bab3b5e" providerId="LiveId" clId="{5F5E3E42-610D-4693-88C5-F29B44CC9E44}" dt="2020-02-08T10:46:53.941" v="1192" actId="21"/>
          <ac:spMkLst>
            <pc:docMk/>
            <pc:sldMk cId="2261076151" sldId="368"/>
            <ac:spMk id="3" creationId="{6EA9018D-5BE3-46D2-A01C-64BBF33BBF04}"/>
          </ac:spMkLst>
        </pc:spChg>
      </pc:sldChg>
      <pc:sldChg chg="addSp add del">
        <pc:chgData name="hui xu" userId="70b675938bab3b5e" providerId="LiveId" clId="{5F5E3E42-610D-4693-88C5-F29B44CC9E44}" dt="2020-02-09T10:23:38.422" v="5153" actId="47"/>
        <pc:sldMkLst>
          <pc:docMk/>
          <pc:sldMk cId="1470821723" sldId="369"/>
        </pc:sldMkLst>
        <pc:picChg chg="add">
          <ac:chgData name="hui xu" userId="70b675938bab3b5e" providerId="LiveId" clId="{5F5E3E42-610D-4693-88C5-F29B44CC9E44}" dt="2020-02-08T10:47:56.767" v="1196"/>
          <ac:picMkLst>
            <pc:docMk/>
            <pc:sldMk cId="1470821723" sldId="369"/>
            <ac:picMk id="3" creationId="{CC5E2238-9A0C-4D8C-AEF0-E337143D7F05}"/>
          </ac:picMkLst>
        </pc:picChg>
      </pc:sldChg>
      <pc:sldChg chg="modSp add del">
        <pc:chgData name="hui xu" userId="70b675938bab3b5e" providerId="LiveId" clId="{5F5E3E42-610D-4693-88C5-F29B44CC9E44}" dt="2020-02-09T10:37:48.472" v="5236" actId="47"/>
        <pc:sldMkLst>
          <pc:docMk/>
          <pc:sldMk cId="1818302612" sldId="370"/>
        </pc:sldMkLst>
        <pc:spChg chg="mod">
          <ac:chgData name="hui xu" userId="70b675938bab3b5e" providerId="LiveId" clId="{5F5E3E42-610D-4693-88C5-F29B44CC9E44}" dt="2020-02-08T10:51:07.597" v="1206" actId="21"/>
          <ac:spMkLst>
            <pc:docMk/>
            <pc:sldMk cId="1818302612" sldId="370"/>
            <ac:spMk id="3" creationId="{8817C02D-AD53-4663-B328-1AEDEC728765}"/>
          </ac:spMkLst>
        </pc:spChg>
      </pc:sldChg>
      <pc:sldChg chg="modSp add ord">
        <pc:chgData name="hui xu" userId="70b675938bab3b5e" providerId="LiveId" clId="{5F5E3E42-610D-4693-88C5-F29B44CC9E44}" dt="2020-02-09T10:39:55.782" v="5250"/>
        <pc:sldMkLst>
          <pc:docMk/>
          <pc:sldMk cId="2577998309" sldId="371"/>
        </pc:sldMkLst>
        <pc:spChg chg="mod">
          <ac:chgData name="hui xu" userId="70b675938bab3b5e" providerId="LiveId" clId="{5F5E3E42-610D-4693-88C5-F29B44CC9E44}" dt="2020-02-08T10:51:20.920" v="1208"/>
          <ac:spMkLst>
            <pc:docMk/>
            <pc:sldMk cId="2577998309" sldId="371"/>
            <ac:spMk id="2" creationId="{070AEBBF-6258-4C75-A5D8-D5AAE19FA166}"/>
          </ac:spMkLst>
        </pc:spChg>
        <pc:spChg chg="mod">
          <ac:chgData name="hui xu" userId="70b675938bab3b5e" providerId="LiveId" clId="{5F5E3E42-610D-4693-88C5-F29B44CC9E44}" dt="2020-02-08T10:51:41.821" v="1217" actId="21"/>
          <ac:spMkLst>
            <pc:docMk/>
            <pc:sldMk cId="2577998309" sldId="371"/>
            <ac:spMk id="3" creationId="{9F14F987-2CA0-491E-9F39-A9CBAE591272}"/>
          </ac:spMkLst>
        </pc:spChg>
      </pc:sldChg>
      <pc:sldChg chg="modSp add ord">
        <pc:chgData name="hui xu" userId="70b675938bab3b5e" providerId="LiveId" clId="{5F5E3E42-610D-4693-88C5-F29B44CC9E44}" dt="2020-02-10T09:47:53.033" v="5572" actId="20577"/>
        <pc:sldMkLst>
          <pc:docMk/>
          <pc:sldMk cId="256431527" sldId="372"/>
        </pc:sldMkLst>
        <pc:spChg chg="mod">
          <ac:chgData name="hui xu" userId="70b675938bab3b5e" providerId="LiveId" clId="{5F5E3E42-610D-4693-88C5-F29B44CC9E44}" dt="2020-02-10T09:47:53.033" v="5572" actId="20577"/>
          <ac:spMkLst>
            <pc:docMk/>
            <pc:sldMk cId="256431527" sldId="372"/>
            <ac:spMk id="2" creationId="{8A54B95B-AD1B-4026-AA54-C5B829F57958}"/>
          </ac:spMkLst>
        </pc:spChg>
        <pc:spChg chg="mod">
          <ac:chgData name="hui xu" userId="70b675938bab3b5e" providerId="LiveId" clId="{5F5E3E42-610D-4693-88C5-F29B44CC9E44}" dt="2020-02-08T10:52:16.924" v="1231" actId="14"/>
          <ac:spMkLst>
            <pc:docMk/>
            <pc:sldMk cId="256431527" sldId="372"/>
            <ac:spMk id="3" creationId="{95B148BE-CDF8-4E36-9613-00DCBF451DFB}"/>
          </ac:spMkLst>
        </pc:spChg>
      </pc:sldChg>
      <pc:sldChg chg="modSp add del">
        <pc:chgData name="hui xu" userId="70b675938bab3b5e" providerId="LiveId" clId="{5F5E3E42-610D-4693-88C5-F29B44CC9E44}" dt="2020-02-09T10:37:32.892" v="5235" actId="47"/>
        <pc:sldMkLst>
          <pc:docMk/>
          <pc:sldMk cId="2601995368" sldId="373"/>
        </pc:sldMkLst>
        <pc:spChg chg="mod">
          <ac:chgData name="hui xu" userId="70b675938bab3b5e" providerId="LiveId" clId="{5F5E3E42-610D-4693-88C5-F29B44CC9E44}" dt="2020-02-08T10:52:32.045" v="1233"/>
          <ac:spMkLst>
            <pc:docMk/>
            <pc:sldMk cId="2601995368" sldId="373"/>
            <ac:spMk id="2" creationId="{9C147771-7FC5-45F6-87A6-EA9787A50ABD}"/>
          </ac:spMkLst>
        </pc:spChg>
        <pc:spChg chg="mod">
          <ac:chgData name="hui xu" userId="70b675938bab3b5e" providerId="LiveId" clId="{5F5E3E42-610D-4693-88C5-F29B44CC9E44}" dt="2020-02-08T10:52:40.100" v="1238" actId="15"/>
          <ac:spMkLst>
            <pc:docMk/>
            <pc:sldMk cId="2601995368" sldId="373"/>
            <ac:spMk id="3" creationId="{A3D6B0B5-C8A3-460D-806B-60374BB8FFD6}"/>
          </ac:spMkLst>
        </pc:spChg>
      </pc:sldChg>
      <pc:sldChg chg="add del">
        <pc:chgData name="hui xu" userId="70b675938bab3b5e" providerId="LiveId" clId="{5F5E3E42-610D-4693-88C5-F29B44CC9E44}" dt="2020-02-09T05:58:32.976" v="2038" actId="47"/>
        <pc:sldMkLst>
          <pc:docMk/>
          <pc:sldMk cId="751051956" sldId="374"/>
        </pc:sldMkLst>
      </pc:sldChg>
      <pc:sldChg chg="modSp add">
        <pc:chgData name="hui xu" userId="70b675938bab3b5e" providerId="LiveId" clId="{5F5E3E42-610D-4693-88C5-F29B44CC9E44}" dt="2020-02-09T06:59:07.107" v="3215" actId="20577"/>
        <pc:sldMkLst>
          <pc:docMk/>
          <pc:sldMk cId="3131008420" sldId="374"/>
        </pc:sldMkLst>
        <pc:spChg chg="mod">
          <ac:chgData name="hui xu" userId="70b675938bab3b5e" providerId="LiveId" clId="{5F5E3E42-610D-4693-88C5-F29B44CC9E44}" dt="2020-02-09T06:59:07.107" v="3215" actId="20577"/>
          <ac:spMkLst>
            <pc:docMk/>
            <pc:sldMk cId="3131008420" sldId="374"/>
            <ac:spMk id="2" creationId="{FBED6E9E-B640-4ADA-A3FB-F9DBAB8B1089}"/>
          </ac:spMkLst>
        </pc:spChg>
      </pc:sldChg>
      <pc:sldChg chg="modSp add">
        <pc:chgData name="hui xu" userId="70b675938bab3b5e" providerId="LiveId" clId="{5F5E3E42-610D-4693-88C5-F29B44CC9E44}" dt="2020-02-09T07:08:44.155" v="3459" actId="20577"/>
        <pc:sldMkLst>
          <pc:docMk/>
          <pc:sldMk cId="1397052671" sldId="375"/>
        </pc:sldMkLst>
        <pc:spChg chg="mod">
          <ac:chgData name="hui xu" userId="70b675938bab3b5e" providerId="LiveId" clId="{5F5E3E42-610D-4693-88C5-F29B44CC9E44}" dt="2020-02-09T07:08:44.155" v="3459" actId="20577"/>
          <ac:spMkLst>
            <pc:docMk/>
            <pc:sldMk cId="1397052671" sldId="375"/>
            <ac:spMk id="2" creationId="{28F04618-9FF6-4512-B3F4-D761D94C3CC3}"/>
          </ac:spMkLst>
        </pc:spChg>
      </pc:sldChg>
      <pc:sldChg chg="addSp delSp modSp add">
        <pc:chgData name="hui xu" userId="70b675938bab3b5e" providerId="LiveId" clId="{5F5E3E42-610D-4693-88C5-F29B44CC9E44}" dt="2020-02-09T07:27:31.847" v="3753" actId="20577"/>
        <pc:sldMkLst>
          <pc:docMk/>
          <pc:sldMk cId="217842977" sldId="376"/>
        </pc:sldMkLst>
        <pc:spChg chg="mod">
          <ac:chgData name="hui xu" userId="70b675938bab3b5e" providerId="LiveId" clId="{5F5E3E42-610D-4693-88C5-F29B44CC9E44}" dt="2020-02-09T07:16:01.621" v="3684" actId="20577"/>
          <ac:spMkLst>
            <pc:docMk/>
            <pc:sldMk cId="217842977" sldId="376"/>
            <ac:spMk id="2" creationId="{51301FF3-9F07-4BE0-BD53-3BD356C29F44}"/>
          </ac:spMkLst>
        </pc:spChg>
        <pc:spChg chg="del">
          <ac:chgData name="hui xu" userId="70b675938bab3b5e" providerId="LiveId" clId="{5F5E3E42-610D-4693-88C5-F29B44CC9E44}" dt="2020-02-09T07:15:47.272" v="3648" actId="478"/>
          <ac:spMkLst>
            <pc:docMk/>
            <pc:sldMk cId="217842977" sldId="376"/>
            <ac:spMk id="3" creationId="{1D0240BB-3C4E-45F0-BB0A-3104A637C5EC}"/>
          </ac:spMkLst>
        </pc:spChg>
        <pc:spChg chg="add mod">
          <ac:chgData name="hui xu" userId="70b675938bab3b5e" providerId="LiveId" clId="{5F5E3E42-610D-4693-88C5-F29B44CC9E44}" dt="2020-02-09T07:27:31.847" v="3753" actId="20577"/>
          <ac:spMkLst>
            <pc:docMk/>
            <pc:sldMk cId="217842977" sldId="376"/>
            <ac:spMk id="4" creationId="{0D4C17D7-18C3-42C8-B601-8B50B2A11DF6}"/>
          </ac:spMkLst>
        </pc:spChg>
      </pc:sldChg>
      <pc:sldChg chg="addSp delSp modSp add">
        <pc:chgData name="hui xu" userId="70b675938bab3b5e" providerId="LiveId" clId="{5F5E3E42-610D-4693-88C5-F29B44CC9E44}" dt="2020-02-09T07:17:26.968" v="3694" actId="1076"/>
        <pc:sldMkLst>
          <pc:docMk/>
          <pc:sldMk cId="2992941303" sldId="377"/>
        </pc:sldMkLst>
        <pc:spChg chg="mod">
          <ac:chgData name="hui xu" userId="70b675938bab3b5e" providerId="LiveId" clId="{5F5E3E42-610D-4693-88C5-F29B44CC9E44}" dt="2020-02-09T07:16:57.446" v="3690"/>
          <ac:spMkLst>
            <pc:docMk/>
            <pc:sldMk cId="2992941303" sldId="377"/>
            <ac:spMk id="2" creationId="{7815752A-5DF5-49A3-93D8-BD1DF7549942}"/>
          </ac:spMkLst>
        </pc:spChg>
        <pc:spChg chg="del">
          <ac:chgData name="hui xu" userId="70b675938bab3b5e" providerId="LiveId" clId="{5F5E3E42-610D-4693-88C5-F29B44CC9E44}" dt="2020-02-09T07:16:48.179" v="3687" actId="478"/>
          <ac:spMkLst>
            <pc:docMk/>
            <pc:sldMk cId="2992941303" sldId="377"/>
            <ac:spMk id="3" creationId="{C27C8B35-5013-4F8D-B654-FF1309F0CF36}"/>
          </ac:spMkLst>
        </pc:spChg>
        <pc:spChg chg="add mod">
          <ac:chgData name="hui xu" userId="70b675938bab3b5e" providerId="LiveId" clId="{5F5E3E42-610D-4693-88C5-F29B44CC9E44}" dt="2020-02-09T07:17:26.968" v="3694" actId="1076"/>
          <ac:spMkLst>
            <pc:docMk/>
            <pc:sldMk cId="2992941303" sldId="377"/>
            <ac:spMk id="5" creationId="{9B7D49ED-81E0-413F-98C7-834F764F2ED7}"/>
          </ac:spMkLst>
        </pc:spChg>
        <pc:picChg chg="add del">
          <ac:chgData name="hui xu" userId="70b675938bab3b5e" providerId="LiveId" clId="{5F5E3E42-610D-4693-88C5-F29B44CC9E44}" dt="2020-02-09T07:16:51.513" v="3689" actId="21"/>
          <ac:picMkLst>
            <pc:docMk/>
            <pc:sldMk cId="2992941303" sldId="377"/>
            <ac:picMk id="4" creationId="{A945F329-579C-41B4-B5BD-C53157AE16E0}"/>
          </ac:picMkLst>
        </pc:picChg>
      </pc:sldChg>
      <pc:sldChg chg="addSp delSp modSp add">
        <pc:chgData name="hui xu" userId="70b675938bab3b5e" providerId="LiveId" clId="{5F5E3E42-610D-4693-88C5-F29B44CC9E44}" dt="2020-02-09T09:12:05.757" v="3966" actId="1076"/>
        <pc:sldMkLst>
          <pc:docMk/>
          <pc:sldMk cId="3104282775" sldId="378"/>
        </pc:sldMkLst>
        <pc:spChg chg="del">
          <ac:chgData name="hui xu" userId="70b675938bab3b5e" providerId="LiveId" clId="{5F5E3E42-610D-4693-88C5-F29B44CC9E44}" dt="2020-02-09T09:12:00.764" v="3965" actId="21"/>
          <ac:spMkLst>
            <pc:docMk/>
            <pc:sldMk cId="3104282775" sldId="378"/>
            <ac:spMk id="2" creationId="{210F7FA9-75A7-48A4-8A25-B627A06021EE}"/>
          </ac:spMkLst>
        </pc:spChg>
        <pc:spChg chg="add mod">
          <ac:chgData name="hui xu" userId="70b675938bab3b5e" providerId="LiveId" clId="{5F5E3E42-610D-4693-88C5-F29B44CC9E44}" dt="2020-02-09T09:12:05.757" v="3966" actId="1076"/>
          <ac:spMkLst>
            <pc:docMk/>
            <pc:sldMk cId="3104282775" sldId="378"/>
            <ac:spMk id="3" creationId="{1198F6F0-22C0-4C93-9047-813CAEF81D1C}"/>
          </ac:spMkLst>
        </pc:spChg>
        <pc:spChg chg="add mod">
          <ac:chgData name="hui xu" userId="70b675938bab3b5e" providerId="LiveId" clId="{5F5E3E42-610D-4693-88C5-F29B44CC9E44}" dt="2020-02-09T09:12:05.757" v="3966" actId="1076"/>
          <ac:spMkLst>
            <pc:docMk/>
            <pc:sldMk cId="3104282775" sldId="378"/>
            <ac:spMk id="4" creationId="{F9EB0069-F647-4FDC-AA7F-186E68547802}"/>
          </ac:spMkLst>
        </pc:spChg>
        <pc:spChg chg="add mod">
          <ac:chgData name="hui xu" userId="70b675938bab3b5e" providerId="LiveId" clId="{5F5E3E42-610D-4693-88C5-F29B44CC9E44}" dt="2020-02-09T09:12:05.757" v="3966" actId="1076"/>
          <ac:spMkLst>
            <pc:docMk/>
            <pc:sldMk cId="3104282775" sldId="378"/>
            <ac:spMk id="8" creationId="{8FCB6606-40D5-4597-B6A4-0DEB9C4E274C}"/>
          </ac:spMkLst>
        </pc:spChg>
        <pc:spChg chg="add mod">
          <ac:chgData name="hui xu" userId="70b675938bab3b5e" providerId="LiveId" clId="{5F5E3E42-610D-4693-88C5-F29B44CC9E44}" dt="2020-02-09T09:12:05.757" v="3966" actId="1076"/>
          <ac:spMkLst>
            <pc:docMk/>
            <pc:sldMk cId="3104282775" sldId="378"/>
            <ac:spMk id="9" creationId="{B419BCBD-3084-4F71-AAF0-6FAE6AE55766}"/>
          </ac:spMkLst>
        </pc:spChg>
        <pc:spChg chg="add mod">
          <ac:chgData name="hui xu" userId="70b675938bab3b5e" providerId="LiveId" clId="{5F5E3E42-610D-4693-88C5-F29B44CC9E44}" dt="2020-02-09T09:12:05.757" v="3966" actId="1076"/>
          <ac:spMkLst>
            <pc:docMk/>
            <pc:sldMk cId="3104282775" sldId="378"/>
            <ac:spMk id="41" creationId="{F70C154B-D876-4D7B-92A5-FD783F394AEC}"/>
          </ac:spMkLst>
        </pc:spChg>
        <pc:cxnChg chg="add mod">
          <ac:chgData name="hui xu" userId="70b675938bab3b5e" providerId="LiveId" clId="{5F5E3E42-610D-4693-88C5-F29B44CC9E44}" dt="2020-02-09T09:12:05.757" v="3966" actId="1076"/>
          <ac:cxnSpMkLst>
            <pc:docMk/>
            <pc:sldMk cId="3104282775" sldId="378"/>
            <ac:cxnSpMk id="5" creationId="{49BDF1F2-0C25-46FA-B8E4-4DC8631510E4}"/>
          </ac:cxnSpMkLst>
        </pc:cxnChg>
        <pc:cxnChg chg="add mod">
          <ac:chgData name="hui xu" userId="70b675938bab3b5e" providerId="LiveId" clId="{5F5E3E42-610D-4693-88C5-F29B44CC9E44}" dt="2020-02-09T09:12:05.757" v="3966" actId="1076"/>
          <ac:cxnSpMkLst>
            <pc:docMk/>
            <pc:sldMk cId="3104282775" sldId="378"/>
            <ac:cxnSpMk id="6" creationId="{1025EAEB-FAEA-4D2B-A5F2-BEFC6C6014D0}"/>
          </ac:cxnSpMkLst>
        </pc:cxnChg>
        <pc:cxnChg chg="add mod">
          <ac:chgData name="hui xu" userId="70b675938bab3b5e" providerId="LiveId" clId="{5F5E3E42-610D-4693-88C5-F29B44CC9E44}" dt="2020-02-09T09:12:05.757" v="3966" actId="1076"/>
          <ac:cxnSpMkLst>
            <pc:docMk/>
            <pc:sldMk cId="3104282775" sldId="378"/>
            <ac:cxnSpMk id="7" creationId="{CE32E1F5-A135-42E1-A9E7-84B689033F31}"/>
          </ac:cxnSpMkLst>
        </pc:cxnChg>
        <pc:cxnChg chg="add mod">
          <ac:chgData name="hui xu" userId="70b675938bab3b5e" providerId="LiveId" clId="{5F5E3E42-610D-4693-88C5-F29B44CC9E44}" dt="2020-02-09T09:12:05.757" v="3966" actId="1076"/>
          <ac:cxnSpMkLst>
            <pc:docMk/>
            <pc:sldMk cId="3104282775" sldId="378"/>
            <ac:cxnSpMk id="42" creationId="{4F2F1222-BCC7-4F6D-AA4F-4ED61BDA05F6}"/>
          </ac:cxnSpMkLst>
        </pc:cxnChg>
        <pc:cxnChg chg="add mod">
          <ac:chgData name="hui xu" userId="70b675938bab3b5e" providerId="LiveId" clId="{5F5E3E42-610D-4693-88C5-F29B44CC9E44}" dt="2020-02-09T09:12:05.757" v="3966" actId="1076"/>
          <ac:cxnSpMkLst>
            <pc:docMk/>
            <pc:sldMk cId="3104282775" sldId="378"/>
            <ac:cxnSpMk id="47" creationId="{1871A711-B994-454A-BA29-1F96B091FD7F}"/>
          </ac:cxnSpMkLst>
        </pc:cxnChg>
      </pc:sldChg>
      <pc:sldChg chg="addSp delSp modSp add">
        <pc:chgData name="hui xu" userId="70b675938bab3b5e" providerId="LiveId" clId="{5F5E3E42-610D-4693-88C5-F29B44CC9E44}" dt="2020-02-09T09:16:56.178" v="4007" actId="14100"/>
        <pc:sldMkLst>
          <pc:docMk/>
          <pc:sldMk cId="1521009700" sldId="379"/>
        </pc:sldMkLst>
        <pc:spChg chg="del">
          <ac:chgData name="hui xu" userId="70b675938bab3b5e" providerId="LiveId" clId="{5F5E3E42-610D-4693-88C5-F29B44CC9E44}" dt="2020-02-09T09:09:17.034" v="3918" actId="21"/>
          <ac:spMkLst>
            <pc:docMk/>
            <pc:sldMk cId="1521009700" sldId="379"/>
            <ac:spMk id="2" creationId="{210F7FA9-75A7-48A4-8A25-B627A06021EE}"/>
          </ac:spMkLst>
        </pc:spChg>
        <pc:spChg chg="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3" creationId="{1198F6F0-22C0-4C93-9047-813CAEF81D1C}"/>
          </ac:spMkLst>
        </pc:spChg>
        <pc:spChg chg="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4" creationId="{F9EB0069-F647-4FDC-AA7F-186E68547802}"/>
          </ac:spMkLst>
        </pc:spChg>
        <pc:spChg chg="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8" creationId="{8FCB6606-40D5-4597-B6A4-0DEB9C4E274C}"/>
          </ac:spMkLst>
        </pc:spChg>
        <pc:spChg chg="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9" creationId="{B419BCBD-3084-4F71-AAF0-6FAE6AE55766}"/>
          </ac:spMkLst>
        </pc:spChg>
        <pc:spChg chg="add 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10" creationId="{14883722-AE1D-4C70-9F53-90280E528606}"/>
          </ac:spMkLst>
        </pc:spChg>
        <pc:spChg chg="add 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14" creationId="{918F9EC7-8BFA-4B0B-A5BD-55F520C147F6}"/>
          </ac:spMkLst>
        </pc:spChg>
        <pc:spChg chg="add 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19" creationId="{CB0183D6-C690-4180-A8A5-3F449727B5F8}"/>
          </ac:spMkLst>
        </pc:spChg>
        <pc:spChg chg="add del mod">
          <ac:chgData name="hui xu" userId="70b675938bab3b5e" providerId="LiveId" clId="{5F5E3E42-610D-4693-88C5-F29B44CC9E44}" dt="2020-02-09T09:07:01.357" v="3913" actId="21"/>
          <ac:spMkLst>
            <pc:docMk/>
            <pc:sldMk cId="1521009700" sldId="379"/>
            <ac:spMk id="20" creationId="{0104974E-2C03-439B-90F1-14029A3B8F52}"/>
          </ac:spMkLst>
        </pc:spChg>
        <pc:spChg chg="add del">
          <ac:chgData name="hui xu" userId="70b675938bab3b5e" providerId="LiveId" clId="{5F5E3E42-610D-4693-88C5-F29B44CC9E44}" dt="2020-02-09T09:15:18.522" v="3978"/>
          <ac:spMkLst>
            <pc:docMk/>
            <pc:sldMk cId="1521009700" sldId="379"/>
            <ac:spMk id="24" creationId="{B0B2EA5E-98BC-45A7-956E-B3D35E6F319B}"/>
          </ac:spMkLst>
        </pc:spChg>
        <pc:spChg chg="add mod">
          <ac:chgData name="hui xu" userId="70b675938bab3b5e" providerId="LiveId" clId="{5F5E3E42-610D-4693-88C5-F29B44CC9E44}" dt="2020-02-09T09:16:56.178" v="4007" actId="14100"/>
          <ac:spMkLst>
            <pc:docMk/>
            <pc:sldMk cId="1521009700" sldId="379"/>
            <ac:spMk id="25" creationId="{2F55EC27-6C3D-4D2E-9AAC-7D37FAD63346}"/>
          </ac:spMkLst>
        </pc:spChg>
        <pc:spChg chg="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41" creationId="{F70C154B-D876-4D7B-92A5-FD783F394AEC}"/>
          </ac:spMkLst>
        </pc:spChg>
        <pc:cxnChg chg="mod">
          <ac:chgData name="hui xu" userId="70b675938bab3b5e" providerId="LiveId" clId="{5F5E3E42-610D-4693-88C5-F29B44CC9E44}" dt="2020-02-09T09:16:46.109" v="4005" actId="1076"/>
          <ac:cxnSpMkLst>
            <pc:docMk/>
            <pc:sldMk cId="1521009700" sldId="379"/>
            <ac:cxnSpMk id="5" creationId="{49BDF1F2-0C25-46FA-B8E4-4DC8631510E4}"/>
          </ac:cxnSpMkLst>
        </pc:cxnChg>
        <pc:cxnChg chg="mod">
          <ac:chgData name="hui xu" userId="70b675938bab3b5e" providerId="LiveId" clId="{5F5E3E42-610D-4693-88C5-F29B44CC9E44}" dt="2020-02-09T09:16:46.109" v="4005" actId="1076"/>
          <ac:cxnSpMkLst>
            <pc:docMk/>
            <pc:sldMk cId="1521009700" sldId="379"/>
            <ac:cxnSpMk id="6" creationId="{1025EAEB-FAEA-4D2B-A5F2-BEFC6C6014D0}"/>
          </ac:cxnSpMkLst>
        </pc:cxnChg>
        <pc:cxnChg chg="mod">
          <ac:chgData name="hui xu" userId="70b675938bab3b5e" providerId="LiveId" clId="{5F5E3E42-610D-4693-88C5-F29B44CC9E44}" dt="2020-02-09T09:16:46.109" v="4005" actId="1076"/>
          <ac:cxnSpMkLst>
            <pc:docMk/>
            <pc:sldMk cId="1521009700" sldId="379"/>
            <ac:cxnSpMk id="7" creationId="{CE32E1F5-A135-42E1-A9E7-84B689033F31}"/>
          </ac:cxnSpMkLst>
        </pc:cxnChg>
        <pc:cxnChg chg="mod">
          <ac:chgData name="hui xu" userId="70b675938bab3b5e" providerId="LiveId" clId="{5F5E3E42-610D-4693-88C5-F29B44CC9E44}" dt="2020-02-09T09:16:46.109" v="4005" actId="1076"/>
          <ac:cxnSpMkLst>
            <pc:docMk/>
            <pc:sldMk cId="1521009700" sldId="379"/>
            <ac:cxnSpMk id="42" creationId="{4F2F1222-BCC7-4F6D-AA4F-4ED61BDA05F6}"/>
          </ac:cxnSpMkLst>
        </pc:cxnChg>
        <pc:cxnChg chg="mod">
          <ac:chgData name="hui xu" userId="70b675938bab3b5e" providerId="LiveId" clId="{5F5E3E42-610D-4693-88C5-F29B44CC9E44}" dt="2020-02-09T09:16:46.109" v="4005" actId="1076"/>
          <ac:cxnSpMkLst>
            <pc:docMk/>
            <pc:sldMk cId="1521009700" sldId="379"/>
            <ac:cxnSpMk id="47" creationId="{1871A711-B994-454A-BA29-1F96B091FD7F}"/>
          </ac:cxnSpMkLst>
        </pc:cxnChg>
      </pc:sldChg>
      <pc:sldChg chg="addSp delSp modSp add ord">
        <pc:chgData name="hui xu" userId="70b675938bab3b5e" providerId="LiveId" clId="{5F5E3E42-610D-4693-88C5-F29B44CC9E44}" dt="2020-02-10T10:33:49.117" v="5867" actId="20578"/>
        <pc:sldMkLst>
          <pc:docMk/>
          <pc:sldMk cId="926724378" sldId="380"/>
        </pc:sldMkLst>
        <pc:spChg chg="mod">
          <ac:chgData name="hui xu" userId="70b675938bab3b5e" providerId="LiveId" clId="{5F5E3E42-610D-4693-88C5-F29B44CC9E44}" dt="2020-02-09T09:48:32.685" v="4607" actId="20577"/>
          <ac:spMkLst>
            <pc:docMk/>
            <pc:sldMk cId="926724378" sldId="380"/>
            <ac:spMk id="2" creationId="{DBA85554-1F9A-4AC3-9926-5EF6E4669922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3" creationId="{80CACC8E-C6A0-46A6-9EDA-57CFA93E6AFC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5" creationId="{01031BDE-D2B1-4B7C-BA6C-8FA4372D2D16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7" creationId="{17D59433-3DB3-4711-BD89-A483E658B08C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0" creationId="{7E890461-AB85-4849-A2FA-14D9117DC04B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1" creationId="{BDF38C56-F982-4B9A-9D63-574DEFD25A58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3" creationId="{4DCDAAA0-FC12-4707-9CEE-37144BE0B3AB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4" creationId="{D323BE35-24A2-4B27-AE99-96E678CDCEE2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5" creationId="{B13C288A-356C-447C-A511-D70CD36E86F2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6" creationId="{DBB1BF4C-C5AF-4F15-A117-9848CCEFF25D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7" creationId="{7E65AEA6-99AF-47E3-92BF-FA229FBA37A2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8" creationId="{F4C70018-A3FE-44DD-8AAD-83BC63D5A49E}"/>
          </ac:spMkLst>
        </pc:spChg>
        <pc:spChg chg="add mod">
          <ac:chgData name="hui xu" userId="70b675938bab3b5e" providerId="LiveId" clId="{5F5E3E42-610D-4693-88C5-F29B44CC9E44}" dt="2020-02-09T09:44:56.570" v="4566" actId="1038"/>
          <ac:spMkLst>
            <pc:docMk/>
            <pc:sldMk cId="926724378" sldId="380"/>
            <ac:spMk id="19" creationId="{9149D50E-8170-4449-B5B5-B8A2C3A271EB}"/>
          </ac:spMkLst>
        </pc:spChg>
        <pc:spChg chg="add mod">
          <ac:chgData name="hui xu" userId="70b675938bab3b5e" providerId="LiveId" clId="{5F5E3E42-610D-4693-88C5-F29B44CC9E44}" dt="2020-02-09T09:44:56.570" v="4566" actId="1038"/>
          <ac:spMkLst>
            <pc:docMk/>
            <pc:sldMk cId="926724378" sldId="380"/>
            <ac:spMk id="20" creationId="{FBEBCCB7-083E-47C6-BE28-6C8F3D05CF39}"/>
          </ac:spMkLst>
        </pc:spChg>
        <pc:spChg chg="add mod">
          <ac:chgData name="hui xu" userId="70b675938bab3b5e" providerId="LiveId" clId="{5F5E3E42-610D-4693-88C5-F29B44CC9E44}" dt="2020-02-09T09:44:56.570" v="4566" actId="1038"/>
          <ac:spMkLst>
            <pc:docMk/>
            <pc:sldMk cId="926724378" sldId="380"/>
            <ac:spMk id="21" creationId="{3B0045BC-204D-4162-B196-36C7006A7C92}"/>
          </ac:spMkLst>
        </pc:spChg>
        <pc:spChg chg="add mod">
          <ac:chgData name="hui xu" userId="70b675938bab3b5e" providerId="LiveId" clId="{5F5E3E42-610D-4693-88C5-F29B44CC9E44}" dt="2020-02-09T09:48:15.592" v="4603" actId="2711"/>
          <ac:spMkLst>
            <pc:docMk/>
            <pc:sldMk cId="926724378" sldId="380"/>
            <ac:spMk id="25" creationId="{256CCE44-65C9-417D-976E-939687C9158C}"/>
          </ac:spMkLst>
        </pc:spChg>
        <pc:spChg chg="add mod">
          <ac:chgData name="hui xu" userId="70b675938bab3b5e" providerId="LiveId" clId="{5F5E3E42-610D-4693-88C5-F29B44CC9E44}" dt="2020-02-09T09:47:45.568" v="4582" actId="1076"/>
          <ac:spMkLst>
            <pc:docMk/>
            <pc:sldMk cId="926724378" sldId="380"/>
            <ac:spMk id="26" creationId="{139C2554-C62B-46CA-9A14-E8F89927BC60}"/>
          </ac:spMkLst>
        </pc:spChg>
        <pc:cxnChg chg="add mod">
          <ac:chgData name="hui xu" userId="70b675938bab3b5e" providerId="LiveId" clId="{5F5E3E42-610D-4693-88C5-F29B44CC9E44}" dt="2020-02-09T09:42:08.798" v="4531" actId="1076"/>
          <ac:cxnSpMkLst>
            <pc:docMk/>
            <pc:sldMk cId="926724378" sldId="380"/>
            <ac:cxnSpMk id="4" creationId="{144A9FDF-3140-40FB-8B34-CE1F235E7407}"/>
          </ac:cxnSpMkLst>
        </pc:cxnChg>
        <pc:cxnChg chg="add mod">
          <ac:chgData name="hui xu" userId="70b675938bab3b5e" providerId="LiveId" clId="{5F5E3E42-610D-4693-88C5-F29B44CC9E44}" dt="2020-02-09T09:42:08.798" v="4531" actId="1076"/>
          <ac:cxnSpMkLst>
            <pc:docMk/>
            <pc:sldMk cId="926724378" sldId="380"/>
            <ac:cxnSpMk id="6" creationId="{2599958B-04B9-46D3-AE96-1FA6964BB799}"/>
          </ac:cxnSpMkLst>
        </pc:cxnChg>
        <pc:cxnChg chg="add mod">
          <ac:chgData name="hui xu" userId="70b675938bab3b5e" providerId="LiveId" clId="{5F5E3E42-610D-4693-88C5-F29B44CC9E44}" dt="2020-02-09T09:42:08.798" v="4531" actId="1076"/>
          <ac:cxnSpMkLst>
            <pc:docMk/>
            <pc:sldMk cId="926724378" sldId="380"/>
            <ac:cxnSpMk id="8" creationId="{68464B83-0D8E-45A8-841B-D8B3EF111351}"/>
          </ac:cxnSpMkLst>
        </pc:cxnChg>
        <pc:cxnChg chg="add mod">
          <ac:chgData name="hui xu" userId="70b675938bab3b5e" providerId="LiveId" clId="{5F5E3E42-610D-4693-88C5-F29B44CC9E44}" dt="2020-02-09T09:42:08.798" v="4531" actId="1076"/>
          <ac:cxnSpMkLst>
            <pc:docMk/>
            <pc:sldMk cId="926724378" sldId="380"/>
            <ac:cxnSpMk id="9" creationId="{50584DE7-FE81-4939-AA85-9B91A561F9F3}"/>
          </ac:cxnSpMkLst>
        </pc:cxnChg>
        <pc:cxnChg chg="add mod">
          <ac:chgData name="hui xu" userId="70b675938bab3b5e" providerId="LiveId" clId="{5F5E3E42-610D-4693-88C5-F29B44CC9E44}" dt="2020-02-09T09:42:08.798" v="4531" actId="1076"/>
          <ac:cxnSpMkLst>
            <pc:docMk/>
            <pc:sldMk cId="926724378" sldId="380"/>
            <ac:cxnSpMk id="12" creationId="{3A92735C-2D7A-445F-B77D-12B8C24C1757}"/>
          </ac:cxnSpMkLst>
        </pc:cxnChg>
        <pc:cxnChg chg="add del mod">
          <ac:chgData name="hui xu" userId="70b675938bab3b5e" providerId="LiveId" clId="{5F5E3E42-610D-4693-88C5-F29B44CC9E44}" dt="2020-02-09T09:45:28.966" v="4570" actId="21"/>
          <ac:cxnSpMkLst>
            <pc:docMk/>
            <pc:sldMk cId="926724378" sldId="380"/>
            <ac:cxnSpMk id="22" creationId="{20816AC5-1A13-461D-86CC-A2A11D6D48F4}"/>
          </ac:cxnSpMkLst>
        </pc:cxnChg>
      </pc:sldChg>
      <pc:sldChg chg="add del">
        <pc:chgData name="hui xu" userId="70b675938bab3b5e" providerId="LiveId" clId="{5F5E3E42-610D-4693-88C5-F29B44CC9E44}" dt="2020-02-10T12:55:12.241" v="9269" actId="2696"/>
        <pc:sldMkLst>
          <pc:docMk/>
          <pc:sldMk cId="3282087549" sldId="381"/>
        </pc:sldMkLst>
      </pc:sldChg>
      <pc:sldChg chg="add">
        <pc:chgData name="hui xu" userId="70b675938bab3b5e" providerId="LiveId" clId="{5F5E3E42-610D-4693-88C5-F29B44CC9E44}" dt="2020-02-10T12:55:17.460" v="9270"/>
        <pc:sldMkLst>
          <pc:docMk/>
          <pc:sldMk cId="3933555604" sldId="381"/>
        </pc:sldMkLst>
      </pc:sldChg>
      <pc:sldChg chg="modSp add">
        <pc:chgData name="hui xu" userId="70b675938bab3b5e" providerId="LiveId" clId="{5F5E3E42-610D-4693-88C5-F29B44CC9E44}" dt="2020-02-09T10:16:38.988" v="4992" actId="1076"/>
        <pc:sldMkLst>
          <pc:docMk/>
          <pc:sldMk cId="4129837212" sldId="382"/>
        </pc:sldMkLst>
        <pc:spChg chg="mod">
          <ac:chgData name="hui xu" userId="70b675938bab3b5e" providerId="LiveId" clId="{5F5E3E42-610D-4693-88C5-F29B44CC9E44}" dt="2020-02-09T10:08:47.071" v="4782" actId="20577"/>
          <ac:spMkLst>
            <pc:docMk/>
            <pc:sldMk cId="4129837212" sldId="382"/>
            <ac:spMk id="2" creationId="{A6912B30-B8E4-4470-A7C4-8D4163B96053}"/>
          </ac:spMkLst>
        </pc:spChg>
        <pc:spChg chg="mod">
          <ac:chgData name="hui xu" userId="70b675938bab3b5e" providerId="LiveId" clId="{5F5E3E42-610D-4693-88C5-F29B44CC9E44}" dt="2020-02-09T10:16:38.988" v="4992" actId="1076"/>
          <ac:spMkLst>
            <pc:docMk/>
            <pc:sldMk cId="4129837212" sldId="382"/>
            <ac:spMk id="4" creationId="{813FC077-E43A-44BD-88FD-88B2B5385130}"/>
          </ac:spMkLst>
        </pc:spChg>
      </pc:sldChg>
      <pc:sldChg chg="modSp add">
        <pc:chgData name="hui xu" userId="70b675938bab3b5e" providerId="LiveId" clId="{5F5E3E42-610D-4693-88C5-F29B44CC9E44}" dt="2020-02-09T10:23:07.210" v="5152" actId="20577"/>
        <pc:sldMkLst>
          <pc:docMk/>
          <pc:sldMk cId="708258340" sldId="383"/>
        </pc:sldMkLst>
        <pc:spChg chg="mod">
          <ac:chgData name="hui xu" userId="70b675938bab3b5e" providerId="LiveId" clId="{5F5E3E42-610D-4693-88C5-F29B44CC9E44}" dt="2020-02-09T10:20:16.378" v="5029" actId="20577"/>
          <ac:spMkLst>
            <pc:docMk/>
            <pc:sldMk cId="708258340" sldId="383"/>
            <ac:spMk id="2" creationId="{C9E578FF-2A06-47F8-A78D-F6FCF41BCF5A}"/>
          </ac:spMkLst>
        </pc:spChg>
        <pc:spChg chg="mod">
          <ac:chgData name="hui xu" userId="70b675938bab3b5e" providerId="LiveId" clId="{5F5E3E42-610D-4693-88C5-F29B44CC9E44}" dt="2020-02-09T10:23:07.210" v="5152" actId="20577"/>
          <ac:spMkLst>
            <pc:docMk/>
            <pc:sldMk cId="708258340" sldId="383"/>
            <ac:spMk id="3" creationId="{35E4A873-F55A-409F-8828-24C9A67E3423}"/>
          </ac:spMkLst>
        </pc:spChg>
      </pc:sldChg>
      <pc:sldChg chg="modSp add">
        <pc:chgData name="hui xu" userId="70b675938bab3b5e" providerId="LiveId" clId="{5F5E3E42-610D-4693-88C5-F29B44CC9E44}" dt="2020-02-09T10:40:26.961" v="5263" actId="313"/>
        <pc:sldMkLst>
          <pc:docMk/>
          <pc:sldMk cId="4221301239" sldId="384"/>
        </pc:sldMkLst>
        <pc:spChg chg="mod">
          <ac:chgData name="hui xu" userId="70b675938bab3b5e" providerId="LiveId" clId="{5F5E3E42-610D-4693-88C5-F29B44CC9E44}" dt="2020-02-09T10:40:26.961" v="5263" actId="313"/>
          <ac:spMkLst>
            <pc:docMk/>
            <pc:sldMk cId="4221301239" sldId="384"/>
            <ac:spMk id="2" creationId="{7D5CE5FA-DE01-4815-A5DF-E9835A773A5F}"/>
          </ac:spMkLst>
        </pc:spChg>
      </pc:sldChg>
      <pc:sldChg chg="delSp modSp add">
        <pc:chgData name="hui xu" userId="70b675938bab3b5e" providerId="LiveId" clId="{5F5E3E42-610D-4693-88C5-F29B44CC9E44}" dt="2020-02-09T10:42:29.233" v="5271" actId="21"/>
        <pc:sldMkLst>
          <pc:docMk/>
          <pc:sldMk cId="4248394561" sldId="385"/>
        </pc:sldMkLst>
        <pc:spChg chg="mod">
          <ac:chgData name="hui xu" userId="70b675938bab3b5e" providerId="LiveId" clId="{5F5E3E42-610D-4693-88C5-F29B44CC9E44}" dt="2020-02-09T10:42:16.408" v="5269"/>
          <ac:spMkLst>
            <pc:docMk/>
            <pc:sldMk cId="4248394561" sldId="385"/>
            <ac:spMk id="2" creationId="{00000000-0000-0000-0000-000000000000}"/>
          </ac:spMkLst>
        </pc:spChg>
        <pc:spChg chg="del">
          <ac:chgData name="hui xu" userId="70b675938bab3b5e" providerId="LiveId" clId="{5F5E3E42-610D-4693-88C5-F29B44CC9E44}" dt="2020-02-09T10:42:29.233" v="5271" actId="21"/>
          <ac:spMkLst>
            <pc:docMk/>
            <pc:sldMk cId="4248394561" sldId="385"/>
            <ac:spMk id="4" creationId="{00000000-0000-0000-0000-000000000000}"/>
          </ac:spMkLst>
        </pc:spChg>
        <pc:spChg chg="del">
          <ac:chgData name="hui xu" userId="70b675938bab3b5e" providerId="LiveId" clId="{5F5E3E42-610D-4693-88C5-F29B44CC9E44}" dt="2020-02-09T10:42:29.233" v="5271" actId="21"/>
          <ac:spMkLst>
            <pc:docMk/>
            <pc:sldMk cId="4248394561" sldId="385"/>
            <ac:spMk id="5" creationId="{00000000-0000-0000-0000-000000000000}"/>
          </ac:spMkLst>
        </pc:spChg>
      </pc:sldChg>
      <pc:sldChg chg="delSp add del">
        <pc:chgData name="hui xu" userId="70b675938bab3b5e" providerId="LiveId" clId="{5F5E3E42-610D-4693-88C5-F29B44CC9E44}" dt="2020-02-09T10:54:20.843" v="5283" actId="47"/>
        <pc:sldMkLst>
          <pc:docMk/>
          <pc:sldMk cId="1257345147" sldId="386"/>
        </pc:sldMkLst>
        <pc:spChg chg="del">
          <ac:chgData name="hui xu" userId="70b675938bab3b5e" providerId="LiveId" clId="{5F5E3E42-610D-4693-88C5-F29B44CC9E44}" dt="2020-02-09T10:44:12.776" v="5273" actId="21"/>
          <ac:spMkLst>
            <pc:docMk/>
            <pc:sldMk cId="1257345147" sldId="386"/>
            <ac:spMk id="6" creationId="{00000000-0000-0000-0000-000000000000}"/>
          </ac:spMkLst>
        </pc:spChg>
        <pc:spChg chg="del">
          <ac:chgData name="hui xu" userId="70b675938bab3b5e" providerId="LiveId" clId="{5F5E3E42-610D-4693-88C5-F29B44CC9E44}" dt="2020-02-09T10:44:12.776" v="5273" actId="21"/>
          <ac:spMkLst>
            <pc:docMk/>
            <pc:sldMk cId="1257345147" sldId="386"/>
            <ac:spMk id="7" creationId="{00000000-0000-0000-0000-000000000000}"/>
          </ac:spMkLst>
        </pc:spChg>
      </pc:sldChg>
      <pc:sldChg chg="delSp modSp add del">
        <pc:chgData name="hui xu" userId="70b675938bab3b5e" providerId="LiveId" clId="{5F5E3E42-610D-4693-88C5-F29B44CC9E44}" dt="2020-02-10T09:35:45.840" v="5490" actId="20577"/>
        <pc:sldMkLst>
          <pc:docMk/>
          <pc:sldMk cId="1157739000" sldId="387"/>
        </pc:sldMkLst>
        <pc:spChg chg="mod">
          <ac:chgData name="hui xu" userId="70b675938bab3b5e" providerId="LiveId" clId="{5F5E3E42-610D-4693-88C5-F29B44CC9E44}" dt="2020-02-10T09:35:45.840" v="5490" actId="20577"/>
          <ac:spMkLst>
            <pc:docMk/>
            <pc:sldMk cId="1157739000" sldId="387"/>
            <ac:spMk id="2" creationId="{00000000-0000-0000-0000-000000000000}"/>
          </ac:spMkLst>
        </pc:spChg>
        <pc:spChg chg="del">
          <ac:chgData name="hui xu" userId="70b675938bab3b5e" providerId="LiveId" clId="{5F5E3E42-610D-4693-88C5-F29B44CC9E44}" dt="2020-02-09T10:44:08.784" v="5272" actId="21"/>
          <ac:spMkLst>
            <pc:docMk/>
            <pc:sldMk cId="1157739000" sldId="387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09T10:44:08.784" v="5272" actId="21"/>
          <ac:spMkLst>
            <pc:docMk/>
            <pc:sldMk cId="1157739000" sldId="387"/>
            <ac:spMk id="7" creationId="{00000000-0000-0000-0000-000000000000}"/>
          </ac:spMkLst>
        </pc:spChg>
      </pc:sldChg>
      <pc:sldChg chg="add del">
        <pc:chgData name="hui xu" userId="70b675938bab3b5e" providerId="LiveId" clId="{5F5E3E42-610D-4693-88C5-F29B44CC9E44}" dt="2020-02-09T11:01:31.231" v="5363"/>
        <pc:sldMkLst>
          <pc:docMk/>
          <pc:sldMk cId="1432428199" sldId="387"/>
        </pc:sldMkLst>
      </pc:sldChg>
      <pc:sldChg chg="delSp add">
        <pc:chgData name="hui xu" userId="70b675938bab3b5e" providerId="LiveId" clId="{5F5E3E42-610D-4693-88C5-F29B44CC9E44}" dt="2020-02-10T09:41:07.206" v="5553" actId="478"/>
        <pc:sldMkLst>
          <pc:docMk/>
          <pc:sldMk cId="459136940" sldId="388"/>
        </pc:sldMkLst>
        <pc:spChg chg="del">
          <ac:chgData name="hui xu" userId="70b675938bab3b5e" providerId="LiveId" clId="{5F5E3E42-610D-4693-88C5-F29B44CC9E44}" dt="2020-02-10T09:41:07.206" v="5553" actId="478"/>
          <ac:spMkLst>
            <pc:docMk/>
            <pc:sldMk cId="459136940" sldId="388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1:05.985" v="5552" actId="478"/>
          <ac:spMkLst>
            <pc:docMk/>
            <pc:sldMk cId="459136940" sldId="388"/>
            <ac:spMk id="7" creationId="{00000000-0000-0000-0000-000000000000}"/>
          </ac:spMkLst>
        </pc:spChg>
      </pc:sldChg>
      <pc:sldChg chg="add del">
        <pc:chgData name="hui xu" userId="70b675938bab3b5e" providerId="LiveId" clId="{5F5E3E42-610D-4693-88C5-F29B44CC9E44}" dt="2020-02-09T10:48:45.969" v="5280" actId="47"/>
        <pc:sldMkLst>
          <pc:docMk/>
          <pc:sldMk cId="1466539221" sldId="389"/>
        </pc:sldMkLst>
      </pc:sldChg>
      <pc:sldChg chg="delSp modSp add">
        <pc:chgData name="hui xu" userId="70b675938bab3b5e" providerId="LiveId" clId="{5F5E3E42-610D-4693-88C5-F29B44CC9E44}" dt="2020-02-10T09:45:39.939" v="5566" actId="1076"/>
        <pc:sldMkLst>
          <pc:docMk/>
          <pc:sldMk cId="2420690818" sldId="390"/>
        </pc:sldMkLst>
        <pc:spChg chg="del">
          <ac:chgData name="hui xu" userId="70b675938bab3b5e" providerId="LiveId" clId="{5F5E3E42-610D-4693-88C5-F29B44CC9E44}" dt="2020-02-10T09:45:17.031" v="5562" actId="478"/>
          <ac:spMkLst>
            <pc:docMk/>
            <pc:sldMk cId="2420690818" sldId="390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45:21.380" v="5563" actId="478"/>
          <ac:spMkLst>
            <pc:docMk/>
            <pc:sldMk cId="2420690818" sldId="390"/>
            <ac:spMk id="5" creationId="{00000000-0000-0000-0000-000000000000}"/>
          </ac:spMkLst>
        </pc:spChg>
        <pc:picChg chg="mod">
          <ac:chgData name="hui xu" userId="70b675938bab3b5e" providerId="LiveId" clId="{5F5E3E42-610D-4693-88C5-F29B44CC9E44}" dt="2020-02-10T09:45:39.939" v="5566" actId="1076"/>
          <ac:picMkLst>
            <pc:docMk/>
            <pc:sldMk cId="2420690818" sldId="390"/>
            <ac:picMk id="6" creationId="{00000000-0000-0000-0000-000000000000}"/>
          </ac:picMkLst>
        </pc:picChg>
      </pc:sldChg>
      <pc:sldChg chg="delSp add">
        <pc:chgData name="hui xu" userId="70b675938bab3b5e" providerId="LiveId" clId="{5F5E3E42-610D-4693-88C5-F29B44CC9E44}" dt="2020-02-10T09:31:05.520" v="5366" actId="478"/>
        <pc:sldMkLst>
          <pc:docMk/>
          <pc:sldMk cId="1730571105" sldId="391"/>
        </pc:sldMkLst>
        <pc:spChg chg="del">
          <ac:chgData name="hui xu" userId="70b675938bab3b5e" providerId="LiveId" clId="{5F5E3E42-610D-4693-88C5-F29B44CC9E44}" dt="2020-02-10T09:31:05.520" v="5366" actId="478"/>
          <ac:spMkLst>
            <pc:docMk/>
            <pc:sldMk cId="1730571105" sldId="391"/>
            <ac:spMk id="4" creationId="{00000000-0000-0000-0000-000000000000}"/>
          </ac:spMkLst>
        </pc:spChg>
        <pc:spChg chg="del">
          <ac:chgData name="hui xu" userId="70b675938bab3b5e" providerId="LiveId" clId="{5F5E3E42-610D-4693-88C5-F29B44CC9E44}" dt="2020-02-10T09:31:00.426" v="5365" actId="478"/>
          <ac:spMkLst>
            <pc:docMk/>
            <pc:sldMk cId="1730571105" sldId="391"/>
            <ac:spMk id="5" creationId="{00000000-0000-0000-0000-000000000000}"/>
          </ac:spMkLst>
        </pc:spChg>
      </pc:sldChg>
      <pc:sldChg chg="add del">
        <pc:chgData name="hui xu" userId="70b675938bab3b5e" providerId="LiveId" clId="{5F5E3E42-610D-4693-88C5-F29B44CC9E44}" dt="2020-02-09T10:49:13.399" v="5281" actId="47"/>
        <pc:sldMkLst>
          <pc:docMk/>
          <pc:sldMk cId="2187081401" sldId="391"/>
        </pc:sldMkLst>
      </pc:sldChg>
      <pc:sldChg chg="delSp modSp add ord">
        <pc:chgData name="hui xu" userId="70b675938bab3b5e" providerId="LiveId" clId="{5F5E3E42-610D-4693-88C5-F29B44CC9E44}" dt="2020-02-10T09:31:43.243" v="5370"/>
        <pc:sldMkLst>
          <pc:docMk/>
          <pc:sldMk cId="2511023788" sldId="392"/>
        </pc:sldMkLst>
        <pc:spChg chg="mod">
          <ac:chgData name="hui xu" userId="70b675938bab3b5e" providerId="LiveId" clId="{5F5E3E42-610D-4693-88C5-F29B44CC9E44}" dt="2020-02-09T10:55:50.859" v="5288" actId="27636"/>
          <ac:spMkLst>
            <pc:docMk/>
            <pc:sldMk cId="2511023788" sldId="392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31:13.346" v="5368" actId="478"/>
          <ac:spMkLst>
            <pc:docMk/>
            <pc:sldMk cId="2511023788" sldId="392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31:11.971" v="5367" actId="478"/>
          <ac:spMkLst>
            <pc:docMk/>
            <pc:sldMk cId="2511023788" sldId="392"/>
            <ac:spMk id="7" creationId="{00000000-0000-0000-0000-000000000000}"/>
          </ac:spMkLst>
        </pc:spChg>
      </pc:sldChg>
      <pc:sldChg chg="delSp add del">
        <pc:chgData name="hui xu" userId="70b675938bab3b5e" providerId="LiveId" clId="{5F5E3E42-610D-4693-88C5-F29B44CC9E44}" dt="2020-02-09T10:58:39.036" v="5303" actId="47"/>
        <pc:sldMkLst>
          <pc:docMk/>
          <pc:sldMk cId="232493726" sldId="393"/>
        </pc:sldMkLst>
        <pc:spChg chg="del">
          <ac:chgData name="hui xu" userId="70b675938bab3b5e" providerId="LiveId" clId="{5F5E3E42-610D-4693-88C5-F29B44CC9E44}" dt="2020-02-09T10:56:31.496" v="5301" actId="21"/>
          <ac:spMkLst>
            <pc:docMk/>
            <pc:sldMk cId="232493726" sldId="393"/>
            <ac:spMk id="4" creationId="{00000000-0000-0000-0000-000000000000}"/>
          </ac:spMkLst>
        </pc:spChg>
        <pc:spChg chg="del">
          <ac:chgData name="hui xu" userId="70b675938bab3b5e" providerId="LiveId" clId="{5F5E3E42-610D-4693-88C5-F29B44CC9E44}" dt="2020-02-09T10:56:31.496" v="5301" actId="21"/>
          <ac:spMkLst>
            <pc:docMk/>
            <pc:sldMk cId="232493726" sldId="393"/>
            <ac:spMk id="6" creationId="{00000000-0000-0000-0000-000000000000}"/>
          </ac:spMkLst>
        </pc:spChg>
      </pc:sldChg>
      <pc:sldChg chg="delSp modSp add">
        <pc:chgData name="hui xu" userId="70b675938bab3b5e" providerId="LiveId" clId="{5F5E3E42-610D-4693-88C5-F29B44CC9E44}" dt="2020-02-10T09:32:43.450" v="5425" actId="478"/>
        <pc:sldMkLst>
          <pc:docMk/>
          <pc:sldMk cId="1453447699" sldId="394"/>
        </pc:sldMkLst>
        <pc:spChg chg="mod">
          <ac:chgData name="hui xu" userId="70b675938bab3b5e" providerId="LiveId" clId="{5F5E3E42-610D-4693-88C5-F29B44CC9E44}" dt="2020-02-10T09:32:17.442" v="5402" actId="20577"/>
          <ac:spMkLst>
            <pc:docMk/>
            <pc:sldMk cId="1453447699" sldId="394"/>
            <ac:spMk id="2" creationId="{00000000-0000-0000-0000-000000000000}"/>
          </ac:spMkLst>
        </pc:spChg>
        <pc:spChg chg="del mod">
          <ac:chgData name="hui xu" userId="70b675938bab3b5e" providerId="LiveId" clId="{5F5E3E42-610D-4693-88C5-F29B44CC9E44}" dt="2020-02-10T09:32:43.450" v="5425" actId="478"/>
          <ac:spMkLst>
            <pc:docMk/>
            <pc:sldMk cId="1453447699" sldId="394"/>
            <ac:spMk id="4" creationId="{00000000-0000-0000-0000-000000000000}"/>
          </ac:spMkLst>
        </pc:spChg>
        <pc:spChg chg="del">
          <ac:chgData name="hui xu" userId="70b675938bab3b5e" providerId="LiveId" clId="{5F5E3E42-610D-4693-88C5-F29B44CC9E44}" dt="2020-02-10T09:32:33.190" v="5423" actId="478"/>
          <ac:spMkLst>
            <pc:docMk/>
            <pc:sldMk cId="1453447699" sldId="394"/>
            <ac:spMk id="7" creationId="{00000000-0000-0000-0000-000000000000}"/>
          </ac:spMkLst>
        </pc:spChg>
        <pc:spChg chg="mod">
          <ac:chgData name="hui xu" userId="70b675938bab3b5e" providerId="LiveId" clId="{5F5E3E42-610D-4693-88C5-F29B44CC9E44}" dt="2020-02-10T09:32:28.758" v="5422" actId="1038"/>
          <ac:spMkLst>
            <pc:docMk/>
            <pc:sldMk cId="1453447699" sldId="394"/>
            <ac:spMk id="8" creationId="{00000000-0000-0000-0000-000000000000}"/>
          </ac:spMkLst>
        </pc:spChg>
        <pc:spChg chg="mod">
          <ac:chgData name="hui xu" userId="70b675938bab3b5e" providerId="LiveId" clId="{5F5E3E42-610D-4693-88C5-F29B44CC9E44}" dt="2020-02-10T09:32:28.758" v="5422" actId="1038"/>
          <ac:spMkLst>
            <pc:docMk/>
            <pc:sldMk cId="1453447699" sldId="394"/>
            <ac:spMk id="9" creationId="{00000000-0000-0000-0000-000000000000}"/>
          </ac:spMkLst>
        </pc:spChg>
        <pc:spChg chg="mod">
          <ac:chgData name="hui xu" userId="70b675938bab3b5e" providerId="LiveId" clId="{5F5E3E42-610D-4693-88C5-F29B44CC9E44}" dt="2020-02-10T09:32:28.758" v="5422" actId="1038"/>
          <ac:spMkLst>
            <pc:docMk/>
            <pc:sldMk cId="1453447699" sldId="394"/>
            <ac:spMk id="10" creationId="{00000000-0000-0000-0000-000000000000}"/>
          </ac:spMkLst>
        </pc:spChg>
        <pc:picChg chg="mod">
          <ac:chgData name="hui xu" userId="70b675938bab3b5e" providerId="LiveId" clId="{5F5E3E42-610D-4693-88C5-F29B44CC9E44}" dt="2020-02-10T09:32:28.758" v="5422" actId="1038"/>
          <ac:picMkLst>
            <pc:docMk/>
            <pc:sldMk cId="1453447699" sldId="394"/>
            <ac:picMk id="5" creationId="{00000000-0000-0000-0000-000000000000}"/>
          </ac:picMkLst>
        </pc:picChg>
      </pc:sldChg>
      <pc:sldChg chg="delSp add">
        <pc:chgData name="hui xu" userId="70b675938bab3b5e" providerId="LiveId" clId="{5F5E3E42-610D-4693-88C5-F29B44CC9E44}" dt="2020-02-10T09:33:19.623" v="5427" actId="478"/>
        <pc:sldMkLst>
          <pc:docMk/>
          <pc:sldMk cId="3552457512" sldId="395"/>
        </pc:sldMkLst>
        <pc:spChg chg="del">
          <ac:chgData name="hui xu" userId="70b675938bab3b5e" providerId="LiveId" clId="{5F5E3E42-610D-4693-88C5-F29B44CC9E44}" dt="2020-02-10T09:33:19.623" v="5427" actId="478"/>
          <ac:spMkLst>
            <pc:docMk/>
            <pc:sldMk cId="3552457512" sldId="395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33:16.191" v="5426" actId="478"/>
          <ac:spMkLst>
            <pc:docMk/>
            <pc:sldMk cId="3552457512" sldId="395"/>
            <ac:spMk id="7" creationId="{00000000-0000-0000-0000-000000000000}"/>
          </ac:spMkLst>
        </pc:spChg>
      </pc:sldChg>
      <pc:sldChg chg="delSp modSp add">
        <pc:chgData name="hui xu" userId="70b675938bab3b5e" providerId="LiveId" clId="{5F5E3E42-610D-4693-88C5-F29B44CC9E44}" dt="2020-02-10T09:33:47.344" v="5431" actId="20577"/>
        <pc:sldMkLst>
          <pc:docMk/>
          <pc:sldMk cId="2278357638" sldId="396"/>
        </pc:sldMkLst>
        <pc:spChg chg="mod">
          <ac:chgData name="hui xu" userId="70b675938bab3b5e" providerId="LiveId" clId="{5F5E3E42-610D-4693-88C5-F29B44CC9E44}" dt="2020-02-10T09:33:47.344" v="5431" actId="20577"/>
          <ac:spMkLst>
            <pc:docMk/>
            <pc:sldMk cId="2278357638" sldId="396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33:29.906" v="5429" actId="478"/>
          <ac:spMkLst>
            <pc:docMk/>
            <pc:sldMk cId="2278357638" sldId="396"/>
            <ac:spMk id="8" creationId="{00000000-0000-0000-0000-000000000000}"/>
          </ac:spMkLst>
        </pc:spChg>
        <pc:spChg chg="del">
          <ac:chgData name="hui xu" userId="70b675938bab3b5e" providerId="LiveId" clId="{5F5E3E42-610D-4693-88C5-F29B44CC9E44}" dt="2020-02-10T09:33:26.942" v="5428" actId="478"/>
          <ac:spMkLst>
            <pc:docMk/>
            <pc:sldMk cId="2278357638" sldId="396"/>
            <ac:spMk id="10" creationId="{00000000-0000-0000-0000-000000000000}"/>
          </ac:spMkLst>
        </pc:spChg>
      </pc:sldChg>
      <pc:sldChg chg="modSp add del">
        <pc:chgData name="hui xu" userId="70b675938bab3b5e" providerId="LiveId" clId="{5F5E3E42-610D-4693-88C5-F29B44CC9E44}" dt="2020-02-10T12:59:49.036" v="9511" actId="47"/>
        <pc:sldMkLst>
          <pc:docMk/>
          <pc:sldMk cId="2307182873" sldId="397"/>
        </pc:sldMkLst>
        <pc:spChg chg="mod">
          <ac:chgData name="hui xu" userId="70b675938bab3b5e" providerId="LiveId" clId="{5F5E3E42-610D-4693-88C5-F29B44CC9E44}" dt="2020-02-10T12:54:57.002" v="9267" actId="21"/>
          <ac:spMkLst>
            <pc:docMk/>
            <pc:sldMk cId="2307182873" sldId="397"/>
            <ac:spMk id="2" creationId="{29A748FE-5C23-496A-88FA-F37F270846FB}"/>
          </ac:spMkLst>
        </pc:spChg>
        <pc:spChg chg="mod">
          <ac:chgData name="hui xu" userId="70b675938bab3b5e" providerId="LiveId" clId="{5F5E3E42-610D-4693-88C5-F29B44CC9E44}" dt="2020-02-10T12:55:02.343" v="9268" actId="21"/>
          <ac:spMkLst>
            <pc:docMk/>
            <pc:sldMk cId="2307182873" sldId="397"/>
            <ac:spMk id="3" creationId="{327298B0-7B22-4468-92A7-CA44BC0ECF0A}"/>
          </ac:spMkLst>
        </pc:spChg>
      </pc:sldChg>
      <pc:sldChg chg="modSp add">
        <pc:chgData name="hui xu" userId="70b675938bab3b5e" providerId="LiveId" clId="{5F5E3E42-610D-4693-88C5-F29B44CC9E44}" dt="2020-02-10T10:31:01.501" v="5841" actId="313"/>
        <pc:sldMkLst>
          <pc:docMk/>
          <pc:sldMk cId="1812702280" sldId="398"/>
        </pc:sldMkLst>
        <pc:spChg chg="mod">
          <ac:chgData name="hui xu" userId="70b675938bab3b5e" providerId="LiveId" clId="{5F5E3E42-610D-4693-88C5-F29B44CC9E44}" dt="2020-02-10T10:31:01.501" v="5841" actId="313"/>
          <ac:spMkLst>
            <pc:docMk/>
            <pc:sldMk cId="1812702280" sldId="398"/>
            <ac:spMk id="3" creationId="{327298B0-7B22-4468-92A7-CA44BC0ECF0A}"/>
          </ac:spMkLst>
        </pc:spChg>
      </pc:sldChg>
      <pc:sldChg chg="addSp delSp modSp add ord">
        <pc:chgData name="hui xu" userId="70b675938bab3b5e" providerId="LiveId" clId="{5F5E3E42-610D-4693-88C5-F29B44CC9E44}" dt="2020-02-10T10:35:52.035" v="6040" actId="20577"/>
        <pc:sldMkLst>
          <pc:docMk/>
          <pc:sldMk cId="3256893526" sldId="399"/>
        </pc:sldMkLst>
        <pc:spChg chg="mod">
          <ac:chgData name="hui xu" userId="70b675938bab3b5e" providerId="LiveId" clId="{5F5E3E42-610D-4693-88C5-F29B44CC9E44}" dt="2020-02-10T10:34:11.046" v="5899" actId="27636"/>
          <ac:spMkLst>
            <pc:docMk/>
            <pc:sldMk cId="3256893526" sldId="399"/>
            <ac:spMk id="2" creationId="{D337400C-AC60-4C8C-B29A-7C5D578874BD}"/>
          </ac:spMkLst>
        </pc:spChg>
        <pc:spChg chg="del">
          <ac:chgData name="hui xu" userId="70b675938bab3b5e" providerId="LiveId" clId="{5F5E3E42-610D-4693-88C5-F29B44CC9E44}" dt="2020-02-10T10:33:40.593" v="5864" actId="21"/>
          <ac:spMkLst>
            <pc:docMk/>
            <pc:sldMk cId="3256893526" sldId="399"/>
            <ac:spMk id="3" creationId="{11527F65-498C-47AA-A71F-1010E4F0D288}"/>
          </ac:spMkLst>
        </pc:spChg>
        <pc:spChg chg="add mod">
          <ac:chgData name="hui xu" userId="70b675938bab3b5e" providerId="LiveId" clId="{5F5E3E42-610D-4693-88C5-F29B44CC9E44}" dt="2020-02-10T10:35:52.035" v="6040" actId="20577"/>
          <ac:spMkLst>
            <pc:docMk/>
            <pc:sldMk cId="3256893526" sldId="399"/>
            <ac:spMk id="5" creationId="{E7429033-BE9F-4BD9-9B4E-002DB323C7DA}"/>
          </ac:spMkLst>
        </pc:spChg>
      </pc:sldChg>
      <pc:sldChg chg="modSp add">
        <pc:chgData name="hui xu" userId="70b675938bab3b5e" providerId="LiveId" clId="{5F5E3E42-610D-4693-88C5-F29B44CC9E44}" dt="2020-02-10T10:38:57.166" v="6305" actId="20577"/>
        <pc:sldMkLst>
          <pc:docMk/>
          <pc:sldMk cId="431030238" sldId="400"/>
        </pc:sldMkLst>
        <pc:spChg chg="mod">
          <ac:chgData name="hui xu" userId="70b675938bab3b5e" providerId="LiveId" clId="{5F5E3E42-610D-4693-88C5-F29B44CC9E44}" dt="2020-02-10T10:36:37.844" v="6052" actId="20577"/>
          <ac:spMkLst>
            <pc:docMk/>
            <pc:sldMk cId="431030238" sldId="400"/>
            <ac:spMk id="2" creationId="{29A748FE-5C23-496A-88FA-F37F270846FB}"/>
          </ac:spMkLst>
        </pc:spChg>
        <pc:spChg chg="mod">
          <ac:chgData name="hui xu" userId="70b675938bab3b5e" providerId="LiveId" clId="{5F5E3E42-610D-4693-88C5-F29B44CC9E44}" dt="2020-02-10T10:38:57.166" v="6305" actId="20577"/>
          <ac:spMkLst>
            <pc:docMk/>
            <pc:sldMk cId="431030238" sldId="400"/>
            <ac:spMk id="3" creationId="{327298B0-7B22-4468-92A7-CA44BC0ECF0A}"/>
          </ac:spMkLst>
        </pc:spChg>
      </pc:sldChg>
      <pc:sldChg chg="modSp add">
        <pc:chgData name="hui xu" userId="70b675938bab3b5e" providerId="LiveId" clId="{5F5E3E42-610D-4693-88C5-F29B44CC9E44}" dt="2020-02-10T10:42:35.809" v="6474" actId="20577"/>
        <pc:sldMkLst>
          <pc:docMk/>
          <pc:sldMk cId="805691680" sldId="401"/>
        </pc:sldMkLst>
        <pc:spChg chg="mod">
          <ac:chgData name="hui xu" userId="70b675938bab3b5e" providerId="LiveId" clId="{5F5E3E42-610D-4693-88C5-F29B44CC9E44}" dt="2020-02-10T10:41:19.971" v="6334" actId="20577"/>
          <ac:spMkLst>
            <pc:docMk/>
            <pc:sldMk cId="805691680" sldId="401"/>
            <ac:spMk id="2" creationId="{B90D2DF4-AD6B-4417-8BE1-4BBD3A39143A}"/>
          </ac:spMkLst>
        </pc:spChg>
        <pc:spChg chg="mod">
          <ac:chgData name="hui xu" userId="70b675938bab3b5e" providerId="LiveId" clId="{5F5E3E42-610D-4693-88C5-F29B44CC9E44}" dt="2020-02-10T10:42:35.809" v="6474" actId="20577"/>
          <ac:spMkLst>
            <pc:docMk/>
            <pc:sldMk cId="805691680" sldId="401"/>
            <ac:spMk id="3" creationId="{F39D4759-39B7-4E57-915C-54E7E3CEB08D}"/>
          </ac:spMkLst>
        </pc:spChg>
      </pc:sldChg>
      <pc:sldChg chg="addSp modSp add">
        <pc:chgData name="hui xu" userId="70b675938bab3b5e" providerId="LiveId" clId="{5F5E3E42-610D-4693-88C5-F29B44CC9E44}" dt="2020-02-10T13:40:52.414" v="10494" actId="1076"/>
        <pc:sldMkLst>
          <pc:docMk/>
          <pc:sldMk cId="2547269711" sldId="402"/>
        </pc:sldMkLst>
        <pc:spChg chg="mod">
          <ac:chgData name="hui xu" userId="70b675938bab3b5e" providerId="LiveId" clId="{5F5E3E42-610D-4693-88C5-F29B44CC9E44}" dt="2020-02-10T10:55:10.364" v="6504" actId="20577"/>
          <ac:spMkLst>
            <pc:docMk/>
            <pc:sldMk cId="2547269711" sldId="402"/>
            <ac:spMk id="2" creationId="{2B2B7AC9-2D20-4555-A25A-98475D544956}"/>
          </ac:spMkLst>
        </pc:spChg>
        <pc:spChg chg="mod">
          <ac:chgData name="hui xu" userId="70b675938bab3b5e" providerId="LiveId" clId="{5F5E3E42-610D-4693-88C5-F29B44CC9E44}" dt="2020-02-10T10:57:39.673" v="6715" actId="20577"/>
          <ac:spMkLst>
            <pc:docMk/>
            <pc:sldMk cId="2547269711" sldId="402"/>
            <ac:spMk id="3" creationId="{94809C44-BA4C-45A7-859B-8FDE157DC38A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4" creationId="{D6BAE393-D674-4BAF-B884-CE749380D16C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6" creationId="{7EB81B17-6CB6-4E4B-B7F1-4E33D936F003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7" creationId="{BC70AC75-5F43-4B1D-B4E1-25AA0D623844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9" creationId="{78977741-82AE-4B5F-B6AF-886CCAC0886A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1" creationId="{92F5511B-F87D-4600-8561-0E087DBF56F7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3" creationId="{BBD145E1-F0B2-4FEA-A267-39BD0D9EAA6B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4" creationId="{2FDA363A-4604-4967-B3AE-7725DB91B943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5" creationId="{6775544B-D833-4027-AC13-A8971D794ADA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6" creationId="{47A8E704-3015-4ACD-86F1-FE29DD12EA6B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7" creationId="{413A0609-4C35-4FEC-B252-649C24A19894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8" creationId="{549BB795-1438-4E5E-A2A5-0027CFE09CCA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9" creationId="{1C0D3F38-94E8-414F-93DA-E4B8A41352B2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20" creationId="{88DFB337-A92B-4985-972D-CEE0CD7F18FA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21" creationId="{B941B60A-E8BF-4469-B9F0-AFE294D678A8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23" creationId="{D4C2BC50-C4EA-4B03-87AB-EC61D56AF487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27" creationId="{2CF11F79-6D21-46E7-AF83-CA0783D2EE5C}"/>
          </ac:spMkLst>
        </pc:sp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5" creationId="{7A6F8033-A1E2-4C0B-8470-B03F843A209B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8" creationId="{3DD1D365-DED4-49F9-9E48-D817BB72526F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10" creationId="{0B28AA24-938E-45B2-8FDD-C1027DC14EFD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12" creationId="{500BD401-FDD8-490C-8807-0B65D8283BC7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22" creationId="{4E132F90-7251-4AFE-9CD6-27F4A88F219A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24" creationId="{A471099D-4A51-4E85-9F35-0BD42BE21904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25" creationId="{6AE8398D-B87C-48D3-8373-D0C5B6DD2057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26" creationId="{50E23F05-F409-4FD5-BFC7-A95546B8F5B0}"/>
          </ac:cxnSpMkLst>
        </pc:cxnChg>
      </pc:sldChg>
      <pc:sldChg chg="addSp modSp add">
        <pc:chgData name="hui xu" userId="70b675938bab3b5e" providerId="LiveId" clId="{5F5E3E42-610D-4693-88C5-F29B44CC9E44}" dt="2020-02-10T11:18:00.592" v="7161" actId="20577"/>
        <pc:sldMkLst>
          <pc:docMk/>
          <pc:sldMk cId="768856632" sldId="403"/>
        </pc:sldMkLst>
        <pc:spChg chg="mod">
          <ac:chgData name="hui xu" userId="70b675938bab3b5e" providerId="LiveId" clId="{5F5E3E42-610D-4693-88C5-F29B44CC9E44}" dt="2020-02-10T11:13:51.604" v="6847"/>
          <ac:spMkLst>
            <pc:docMk/>
            <pc:sldMk cId="768856632" sldId="403"/>
            <ac:spMk id="2" creationId="{1D7EC409-ABBF-469B-9271-58453BEA6EB8}"/>
          </ac:spMkLst>
        </pc:spChg>
        <pc:spChg chg="add mod">
          <ac:chgData name="hui xu" userId="70b675938bab3b5e" providerId="LiveId" clId="{5F5E3E42-610D-4693-88C5-F29B44CC9E44}" dt="2020-02-10T11:11:18.284" v="6794" actId="1036"/>
          <ac:spMkLst>
            <pc:docMk/>
            <pc:sldMk cId="768856632" sldId="403"/>
            <ac:spMk id="3" creationId="{1C54F86C-6954-4559-B6AB-40EA30620F5B}"/>
          </ac:spMkLst>
        </pc:spChg>
        <pc:spChg chg="add mod">
          <ac:chgData name="hui xu" userId="70b675938bab3b5e" providerId="LiveId" clId="{5F5E3E42-610D-4693-88C5-F29B44CC9E44}" dt="2020-02-10T11:11:18.284" v="6794" actId="1036"/>
          <ac:spMkLst>
            <pc:docMk/>
            <pc:sldMk cId="768856632" sldId="403"/>
            <ac:spMk id="5" creationId="{4BBD5C1B-9CB9-4FFF-814F-382D5FBEE5EB}"/>
          </ac:spMkLst>
        </pc:spChg>
        <pc:spChg chg="add mod">
          <ac:chgData name="hui xu" userId="70b675938bab3b5e" providerId="LiveId" clId="{5F5E3E42-610D-4693-88C5-F29B44CC9E44}" dt="2020-02-10T11:11:18.284" v="6794" actId="1036"/>
          <ac:spMkLst>
            <pc:docMk/>
            <pc:sldMk cId="768856632" sldId="403"/>
            <ac:spMk id="7" creationId="{18F1F29D-71C7-46BC-B1A2-A5DF60CBEB11}"/>
          </ac:spMkLst>
        </pc:spChg>
        <pc:spChg chg="add mod">
          <ac:chgData name="hui xu" userId="70b675938bab3b5e" providerId="LiveId" clId="{5F5E3E42-610D-4693-88C5-F29B44CC9E44}" dt="2020-02-10T11:11:10.599" v="6767" actId="1076"/>
          <ac:spMkLst>
            <pc:docMk/>
            <pc:sldMk cId="768856632" sldId="403"/>
            <ac:spMk id="10" creationId="{3A1E34FE-0D62-439C-8EF7-C0FE305749F2}"/>
          </ac:spMkLst>
        </pc:spChg>
        <pc:spChg chg="add mod">
          <ac:chgData name="hui xu" userId="70b675938bab3b5e" providerId="LiveId" clId="{5F5E3E42-610D-4693-88C5-F29B44CC9E44}" dt="2020-02-10T11:11:37.573" v="6838" actId="1038"/>
          <ac:spMkLst>
            <pc:docMk/>
            <pc:sldMk cId="768856632" sldId="403"/>
            <ac:spMk id="12" creationId="{182BDB15-B114-42EB-A255-5CF18EB3CB5E}"/>
          </ac:spMkLst>
        </pc:spChg>
        <pc:spChg chg="add mod">
          <ac:chgData name="hui xu" userId="70b675938bab3b5e" providerId="LiveId" clId="{5F5E3E42-610D-4693-88C5-F29B44CC9E44}" dt="2020-02-10T11:11:41.258" v="6845" actId="1038"/>
          <ac:spMkLst>
            <pc:docMk/>
            <pc:sldMk cId="768856632" sldId="403"/>
            <ac:spMk id="13" creationId="{A2E1DFA6-DF84-4F0A-9E19-4262D8BAB0E8}"/>
          </ac:spMkLst>
        </pc:spChg>
        <pc:spChg chg="add mod">
          <ac:chgData name="hui xu" userId="70b675938bab3b5e" providerId="LiveId" clId="{5F5E3E42-610D-4693-88C5-F29B44CC9E44}" dt="2020-02-10T11:11:37.573" v="6838" actId="1038"/>
          <ac:spMkLst>
            <pc:docMk/>
            <pc:sldMk cId="768856632" sldId="403"/>
            <ac:spMk id="14" creationId="{5BB1C0B0-4889-48F2-BF4A-7248DB3730E1}"/>
          </ac:spMkLst>
        </pc:spChg>
        <pc:spChg chg="add mod">
          <ac:chgData name="hui xu" userId="70b675938bab3b5e" providerId="LiveId" clId="{5F5E3E42-610D-4693-88C5-F29B44CC9E44}" dt="2020-02-10T11:18:00.592" v="7161" actId="20577"/>
          <ac:spMkLst>
            <pc:docMk/>
            <pc:sldMk cId="768856632" sldId="403"/>
            <ac:spMk id="27" creationId="{68BCFE31-B74E-4760-88E5-D1C976816A9D}"/>
          </ac:spMkLst>
        </pc:spChg>
        <pc:spChg chg="add mod">
          <ac:chgData name="hui xu" userId="70b675938bab3b5e" providerId="LiveId" clId="{5F5E3E42-610D-4693-88C5-F29B44CC9E44}" dt="2020-02-10T11:14:25.218" v="6855" actId="1076"/>
          <ac:spMkLst>
            <pc:docMk/>
            <pc:sldMk cId="768856632" sldId="403"/>
            <ac:spMk id="29" creationId="{F1486982-75B0-48BD-A11B-B24008EC91B7}"/>
          </ac:spMkLst>
        </pc:spChg>
        <pc:spChg chg="add mod">
          <ac:chgData name="hui xu" userId="70b675938bab3b5e" providerId="LiveId" clId="{5F5E3E42-610D-4693-88C5-F29B44CC9E44}" dt="2020-02-10T11:14:30.524" v="6858" actId="20577"/>
          <ac:spMkLst>
            <pc:docMk/>
            <pc:sldMk cId="768856632" sldId="403"/>
            <ac:spMk id="30" creationId="{2A30A9AC-07DF-4EE7-B4CE-80FB0E7113CE}"/>
          </ac:spMkLst>
        </pc:spChg>
        <pc:spChg chg="add mod">
          <ac:chgData name="hui xu" userId="70b675938bab3b5e" providerId="LiveId" clId="{5F5E3E42-610D-4693-88C5-F29B44CC9E44}" dt="2020-02-10T11:14:37.730" v="6861" actId="20577"/>
          <ac:spMkLst>
            <pc:docMk/>
            <pc:sldMk cId="768856632" sldId="403"/>
            <ac:spMk id="31" creationId="{95DE3C16-07C6-4364-A895-852991AA0238}"/>
          </ac:spMkLst>
        </pc:spChg>
        <pc:spChg chg="add mod">
          <ac:chgData name="hui xu" userId="70b675938bab3b5e" providerId="LiveId" clId="{5F5E3E42-610D-4693-88C5-F29B44CC9E44}" dt="2020-02-10T11:14:47.756" v="6864" actId="20577"/>
          <ac:spMkLst>
            <pc:docMk/>
            <pc:sldMk cId="768856632" sldId="403"/>
            <ac:spMk id="32" creationId="{B031B490-B3AB-4278-A67C-6F380BA750B4}"/>
          </ac:spMkLst>
        </pc:spChg>
        <pc:spChg chg="add mod">
          <ac:chgData name="hui xu" userId="70b675938bab3b5e" providerId="LiveId" clId="{5F5E3E42-610D-4693-88C5-F29B44CC9E44}" dt="2020-02-10T11:14:59.565" v="6867" actId="20577"/>
          <ac:spMkLst>
            <pc:docMk/>
            <pc:sldMk cId="768856632" sldId="403"/>
            <ac:spMk id="33" creationId="{FF3E4835-5B42-4356-8295-B9AF185A7788}"/>
          </ac:spMkLst>
        </pc:spChg>
        <pc:spChg chg="add mod">
          <ac:chgData name="hui xu" userId="70b675938bab3b5e" providerId="LiveId" clId="{5F5E3E42-610D-4693-88C5-F29B44CC9E44}" dt="2020-02-10T11:15:08.504" v="6870" actId="20577"/>
          <ac:spMkLst>
            <pc:docMk/>
            <pc:sldMk cId="768856632" sldId="403"/>
            <ac:spMk id="34" creationId="{015C0DF5-6E62-4016-A02D-AE344691D81C}"/>
          </ac:spMkLst>
        </pc:spChg>
        <pc:spChg chg="add mod">
          <ac:chgData name="hui xu" userId="70b675938bab3b5e" providerId="LiveId" clId="{5F5E3E42-610D-4693-88C5-F29B44CC9E44}" dt="2020-02-10T11:15:16.933" v="6873" actId="20577"/>
          <ac:spMkLst>
            <pc:docMk/>
            <pc:sldMk cId="768856632" sldId="403"/>
            <ac:spMk id="35" creationId="{402F8465-A480-4624-A3A2-0E4E0402ECA9}"/>
          </ac:spMkLst>
        </pc:spChg>
        <pc:cxnChg chg="add mod">
          <ac:chgData name="hui xu" userId="70b675938bab3b5e" providerId="LiveId" clId="{5F5E3E42-610D-4693-88C5-F29B44CC9E44}" dt="2020-02-10T11:11:18.284" v="6794" actId="1036"/>
          <ac:cxnSpMkLst>
            <pc:docMk/>
            <pc:sldMk cId="768856632" sldId="403"/>
            <ac:cxnSpMk id="4" creationId="{9C4E1C68-305F-4C8A-B1E2-8CA1F66CCFB3}"/>
          </ac:cxnSpMkLst>
        </pc:cxnChg>
        <pc:cxnChg chg="add mod">
          <ac:chgData name="hui xu" userId="70b675938bab3b5e" providerId="LiveId" clId="{5F5E3E42-610D-4693-88C5-F29B44CC9E44}" dt="2020-02-10T11:11:18.284" v="6794" actId="1036"/>
          <ac:cxnSpMkLst>
            <pc:docMk/>
            <pc:sldMk cId="768856632" sldId="403"/>
            <ac:cxnSpMk id="8" creationId="{4FA99CDC-0421-4881-AA44-13D70D58B6DC}"/>
          </ac:cxnSpMkLst>
        </pc:cxnChg>
        <pc:cxnChg chg="add mod">
          <ac:chgData name="hui xu" userId="70b675938bab3b5e" providerId="LiveId" clId="{5F5E3E42-610D-4693-88C5-F29B44CC9E44}" dt="2020-02-10T11:14:01.736" v="6850" actId="14100"/>
          <ac:cxnSpMkLst>
            <pc:docMk/>
            <pc:sldMk cId="768856632" sldId="403"/>
            <ac:cxnSpMk id="11" creationId="{B4D6B026-947D-4318-8174-05D6947FC7BC}"/>
          </ac:cxnSpMkLst>
        </pc:cxnChg>
        <pc:cxnChg chg="add mod">
          <ac:chgData name="hui xu" userId="70b675938bab3b5e" providerId="LiveId" clId="{5F5E3E42-610D-4693-88C5-F29B44CC9E44}" dt="2020-02-10T11:11:37.573" v="6838" actId="1038"/>
          <ac:cxnSpMkLst>
            <pc:docMk/>
            <pc:sldMk cId="768856632" sldId="403"/>
            <ac:cxnSpMk id="15" creationId="{AAEAE9BC-1D36-464F-9C25-188F930B0DAE}"/>
          </ac:cxnSpMkLst>
        </pc:cxnChg>
        <pc:cxnChg chg="add mod">
          <ac:chgData name="hui xu" userId="70b675938bab3b5e" providerId="LiveId" clId="{5F5E3E42-610D-4693-88C5-F29B44CC9E44}" dt="2020-02-10T11:11:37.573" v="6838" actId="1038"/>
          <ac:cxnSpMkLst>
            <pc:docMk/>
            <pc:sldMk cId="768856632" sldId="403"/>
            <ac:cxnSpMk id="18" creationId="{00C8E14B-A059-4B77-ADA0-EDDA2CC818A6}"/>
          </ac:cxnSpMkLst>
        </pc:cxnChg>
        <pc:cxnChg chg="add mod">
          <ac:chgData name="hui xu" userId="70b675938bab3b5e" providerId="LiveId" clId="{5F5E3E42-610D-4693-88C5-F29B44CC9E44}" dt="2020-02-10T11:11:41.258" v="6845" actId="1038"/>
          <ac:cxnSpMkLst>
            <pc:docMk/>
            <pc:sldMk cId="768856632" sldId="403"/>
            <ac:cxnSpMk id="21" creationId="{6A158358-EC44-4BC7-87E3-3C60252A2354}"/>
          </ac:cxnSpMkLst>
        </pc:cxnChg>
        <pc:cxnChg chg="add mod">
          <ac:chgData name="hui xu" userId="70b675938bab3b5e" providerId="LiveId" clId="{5F5E3E42-610D-4693-88C5-F29B44CC9E44}" dt="2020-02-10T11:11:50.947" v="6846" actId="11529"/>
          <ac:cxnSpMkLst>
            <pc:docMk/>
            <pc:sldMk cId="768856632" sldId="403"/>
            <ac:cxnSpMk id="26" creationId="{7B41B5E1-DE2C-4C97-ACD1-DD5C8A8F1949}"/>
          </ac:cxnSpMkLst>
        </pc:cxnChg>
      </pc:sldChg>
      <pc:sldChg chg="addSp delSp modSp add">
        <pc:chgData name="hui xu" userId="70b675938bab3b5e" providerId="LiveId" clId="{5F5E3E42-610D-4693-88C5-F29B44CC9E44}" dt="2020-02-10T11:28:37.770" v="7364" actId="114"/>
        <pc:sldMkLst>
          <pc:docMk/>
          <pc:sldMk cId="2912540512" sldId="404"/>
        </pc:sldMkLst>
        <pc:spChg chg="mod">
          <ac:chgData name="hui xu" userId="70b675938bab3b5e" providerId="LiveId" clId="{5F5E3E42-610D-4693-88C5-F29B44CC9E44}" dt="2020-02-10T11:19:08.139" v="7207" actId="20577"/>
          <ac:spMkLst>
            <pc:docMk/>
            <pc:sldMk cId="2912540512" sldId="404"/>
            <ac:spMk id="2" creationId="{6C1142CC-148B-4424-83D1-5531F79545BD}"/>
          </ac:spMkLst>
        </pc:spChg>
        <pc:spChg chg="del">
          <ac:chgData name="hui xu" userId="70b675938bab3b5e" providerId="LiveId" clId="{5F5E3E42-610D-4693-88C5-F29B44CC9E44}" dt="2020-02-10T11:19:31.831" v="7208" actId="21"/>
          <ac:spMkLst>
            <pc:docMk/>
            <pc:sldMk cId="2912540512" sldId="404"/>
            <ac:spMk id="3" creationId="{3D46734C-CB46-4935-B15D-0B4CA4FC4418}"/>
          </ac:spMkLst>
        </pc:spChg>
        <pc:spChg chg="add mod">
          <ac:chgData name="hui xu" userId="70b675938bab3b5e" providerId="LiveId" clId="{5F5E3E42-610D-4693-88C5-F29B44CC9E44}" dt="2020-02-10T11:24:05.986" v="7305" actId="114"/>
          <ac:spMkLst>
            <pc:docMk/>
            <pc:sldMk cId="2912540512" sldId="404"/>
            <ac:spMk id="4" creationId="{4C70609E-414A-402F-961D-E709FEF758BF}"/>
          </ac:spMkLst>
        </pc:spChg>
        <pc:spChg chg="add mod">
          <ac:chgData name="hui xu" userId="70b675938bab3b5e" providerId="LiveId" clId="{5F5E3E42-610D-4693-88C5-F29B44CC9E44}" dt="2020-02-10T11:27:27.486" v="7328" actId="1076"/>
          <ac:spMkLst>
            <pc:docMk/>
            <pc:sldMk cId="2912540512" sldId="404"/>
            <ac:spMk id="5" creationId="{F2D47ABC-D70B-4734-922E-D8444F31DA0D}"/>
          </ac:spMkLst>
        </pc:spChg>
        <pc:spChg chg="add mod">
          <ac:chgData name="hui xu" userId="70b675938bab3b5e" providerId="LiveId" clId="{5F5E3E42-610D-4693-88C5-F29B44CC9E44}" dt="2020-02-10T11:27:27.486" v="7328" actId="1076"/>
          <ac:spMkLst>
            <pc:docMk/>
            <pc:sldMk cId="2912540512" sldId="404"/>
            <ac:spMk id="7" creationId="{5D279F48-9EA7-49B2-91D5-A89F490FC34E}"/>
          </ac:spMkLst>
        </pc:spChg>
        <pc:spChg chg="add mod">
          <ac:chgData name="hui xu" userId="70b675938bab3b5e" providerId="LiveId" clId="{5F5E3E42-610D-4693-88C5-F29B44CC9E44}" dt="2020-02-10T11:27:27.486" v="7328" actId="1076"/>
          <ac:spMkLst>
            <pc:docMk/>
            <pc:sldMk cId="2912540512" sldId="404"/>
            <ac:spMk id="8" creationId="{7FEB1AA0-E5A9-4ABC-A72A-0BD7A9E522C0}"/>
          </ac:spMkLst>
        </pc:spChg>
        <pc:spChg chg="add del mod">
          <ac:chgData name="hui xu" userId="70b675938bab3b5e" providerId="LiveId" clId="{5F5E3E42-610D-4693-88C5-F29B44CC9E44}" dt="2020-02-10T11:24:40.764" v="7308" actId="21"/>
          <ac:spMkLst>
            <pc:docMk/>
            <pc:sldMk cId="2912540512" sldId="404"/>
            <ac:spMk id="11" creationId="{20241C72-95AF-496A-8B11-DEF19D0A40E1}"/>
          </ac:spMkLst>
        </pc:spChg>
        <pc:spChg chg="add del mod">
          <ac:chgData name="hui xu" userId="70b675938bab3b5e" providerId="LiveId" clId="{5F5E3E42-610D-4693-88C5-F29B44CC9E44}" dt="2020-02-10T11:24:40.764" v="7308" actId="21"/>
          <ac:spMkLst>
            <pc:docMk/>
            <pc:sldMk cId="2912540512" sldId="404"/>
            <ac:spMk id="12" creationId="{01EA8CB9-1717-48D9-8783-1A89EA04EAF8}"/>
          </ac:spMkLst>
        </pc:spChg>
        <pc:spChg chg="add del mod">
          <ac:chgData name="hui xu" userId="70b675938bab3b5e" providerId="LiveId" clId="{5F5E3E42-610D-4693-88C5-F29B44CC9E44}" dt="2020-02-10T11:24:40.764" v="7308" actId="21"/>
          <ac:spMkLst>
            <pc:docMk/>
            <pc:sldMk cId="2912540512" sldId="404"/>
            <ac:spMk id="13" creationId="{0E176704-F391-4403-ACF1-7FFCE8B5546E}"/>
          </ac:spMkLst>
        </pc:spChg>
        <pc:spChg chg="add mod">
          <ac:chgData name="hui xu" userId="70b675938bab3b5e" providerId="LiveId" clId="{5F5E3E42-610D-4693-88C5-F29B44CC9E44}" dt="2020-02-10T11:27:27.486" v="7328" actId="1076"/>
          <ac:spMkLst>
            <pc:docMk/>
            <pc:sldMk cId="2912540512" sldId="404"/>
            <ac:spMk id="22" creationId="{FEED1944-A383-43F3-BB6C-B957FD13FED2}"/>
          </ac:spMkLst>
        </pc:spChg>
        <pc:spChg chg="add mod">
          <ac:chgData name="hui xu" userId="70b675938bab3b5e" providerId="LiveId" clId="{5F5E3E42-610D-4693-88C5-F29B44CC9E44}" dt="2020-02-10T11:28:37.770" v="7364" actId="114"/>
          <ac:spMkLst>
            <pc:docMk/>
            <pc:sldMk cId="2912540512" sldId="404"/>
            <ac:spMk id="28" creationId="{9FF3E0FA-0AA0-41CE-A87B-4582A0CA3A5A}"/>
          </ac:spMkLst>
        </pc:spChg>
        <pc:cxnChg chg="add mod">
          <ac:chgData name="hui xu" userId="70b675938bab3b5e" providerId="LiveId" clId="{5F5E3E42-610D-4693-88C5-F29B44CC9E44}" dt="2020-02-10T11:27:27.486" v="7328" actId="1076"/>
          <ac:cxnSpMkLst>
            <pc:docMk/>
            <pc:sldMk cId="2912540512" sldId="404"/>
            <ac:cxnSpMk id="6" creationId="{3A7A6D3A-40BA-4541-B64A-AEE8D137A4AA}"/>
          </ac:cxnSpMkLst>
        </pc:cxnChg>
        <pc:cxnChg chg="add mod">
          <ac:chgData name="hui xu" userId="70b675938bab3b5e" providerId="LiveId" clId="{5F5E3E42-610D-4693-88C5-F29B44CC9E44}" dt="2020-02-10T11:27:27.486" v="7328" actId="1076"/>
          <ac:cxnSpMkLst>
            <pc:docMk/>
            <pc:sldMk cId="2912540512" sldId="404"/>
            <ac:cxnSpMk id="9" creationId="{D277FE62-44B3-49B4-B24A-BDCF3052D9FB}"/>
          </ac:cxnSpMkLst>
        </pc:cxnChg>
        <pc:cxnChg chg="add mod">
          <ac:chgData name="hui xu" userId="70b675938bab3b5e" providerId="LiveId" clId="{5F5E3E42-610D-4693-88C5-F29B44CC9E44}" dt="2020-02-10T11:27:27.486" v="7328" actId="1076"/>
          <ac:cxnSpMkLst>
            <pc:docMk/>
            <pc:sldMk cId="2912540512" sldId="404"/>
            <ac:cxnSpMk id="10" creationId="{00470D64-69BE-4E6D-9896-448A4995C933}"/>
          </ac:cxnSpMkLst>
        </pc:cxnChg>
      </pc:sldChg>
      <pc:sldChg chg="addSp delSp modSp add">
        <pc:chgData name="hui xu" userId="70b675938bab3b5e" providerId="LiveId" clId="{5F5E3E42-610D-4693-88C5-F29B44CC9E44}" dt="2020-02-10T11:35:35.295" v="7488" actId="1076"/>
        <pc:sldMkLst>
          <pc:docMk/>
          <pc:sldMk cId="3955746784" sldId="405"/>
        </pc:sldMkLst>
        <pc:spChg chg="mod">
          <ac:chgData name="hui xu" userId="70b675938bab3b5e" providerId="LiveId" clId="{5F5E3E42-610D-4693-88C5-F29B44CC9E44}" dt="2020-02-10T11:27:31.850" v="7330" actId="20577"/>
          <ac:spMkLst>
            <pc:docMk/>
            <pc:sldMk cId="3955746784" sldId="405"/>
            <ac:spMk id="2" creationId="{6C1142CC-148B-4424-83D1-5531F79545BD}"/>
          </ac:spMkLst>
        </pc:spChg>
        <pc:spChg chg="add del mod">
          <ac:chgData name="hui xu" userId="70b675938bab3b5e" providerId="LiveId" clId="{5F5E3E42-610D-4693-88C5-F29B44CC9E44}" dt="2020-02-10T11:30:40.538" v="7425" actId="21"/>
          <ac:spMkLst>
            <pc:docMk/>
            <pc:sldMk cId="3955746784" sldId="405"/>
            <ac:spMk id="3" creationId="{9FD39BCF-806B-49CE-AFFE-690192739826}"/>
          </ac:spMkLst>
        </pc:spChg>
        <pc:spChg chg="mod">
          <ac:chgData name="hui xu" userId="70b675938bab3b5e" providerId="LiveId" clId="{5F5E3E42-610D-4693-88C5-F29B44CC9E44}" dt="2020-02-10T11:30:38.370" v="7424" actId="20577"/>
          <ac:spMkLst>
            <pc:docMk/>
            <pc:sldMk cId="3955746784" sldId="405"/>
            <ac:spMk id="4" creationId="{4C70609E-414A-402F-961D-E709FEF758BF}"/>
          </ac:spMkLst>
        </pc:spChg>
        <pc:spChg chg="del mod">
          <ac:chgData name="hui xu" userId="70b675938bab3b5e" providerId="LiveId" clId="{5F5E3E42-610D-4693-88C5-F29B44CC9E44}" dt="2020-02-10T11:29:14.888" v="7373" actId="21"/>
          <ac:spMkLst>
            <pc:docMk/>
            <pc:sldMk cId="3955746784" sldId="405"/>
            <ac:spMk id="5" creationId="{F2D47ABC-D70B-4734-922E-D8444F31DA0D}"/>
          </ac:spMkLst>
        </pc:spChg>
        <pc:spChg chg="del mod">
          <ac:chgData name="hui xu" userId="70b675938bab3b5e" providerId="LiveId" clId="{5F5E3E42-610D-4693-88C5-F29B44CC9E44}" dt="2020-02-10T11:29:14.888" v="7373" actId="21"/>
          <ac:spMkLst>
            <pc:docMk/>
            <pc:sldMk cId="3955746784" sldId="405"/>
            <ac:spMk id="7" creationId="{5D279F48-9EA7-49B2-91D5-A89F490FC34E}"/>
          </ac:spMkLst>
        </pc:spChg>
        <pc:spChg chg="del mod">
          <ac:chgData name="hui xu" userId="70b675938bab3b5e" providerId="LiveId" clId="{5F5E3E42-610D-4693-88C5-F29B44CC9E44}" dt="2020-02-10T11:29:14.888" v="7373" actId="21"/>
          <ac:spMkLst>
            <pc:docMk/>
            <pc:sldMk cId="3955746784" sldId="405"/>
            <ac:spMk id="8" creationId="{7FEB1AA0-E5A9-4ABC-A72A-0BD7A9E522C0}"/>
          </ac:spMkLst>
        </pc:spChg>
        <pc:spChg chg="add del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2" creationId="{CFA54448-AD4D-4BA1-A55E-C5758763820E}"/>
          </ac:spMkLst>
        </pc:spChg>
        <pc:spChg chg="add mod">
          <ac:chgData name="hui xu" userId="70b675938bab3b5e" providerId="LiveId" clId="{5F5E3E42-610D-4693-88C5-F29B44CC9E44}" dt="2020-02-10T11:31:31.827" v="7426" actId="1076"/>
          <ac:spMkLst>
            <pc:docMk/>
            <pc:sldMk cId="3955746784" sldId="405"/>
            <ac:spMk id="13" creationId="{04BB5A14-7F4E-4572-B1A6-01BF58487CE3}"/>
          </ac:spMkLst>
        </pc:spChg>
        <pc:spChg chg="add mod">
          <ac:chgData name="hui xu" userId="70b675938bab3b5e" providerId="LiveId" clId="{5F5E3E42-610D-4693-88C5-F29B44CC9E44}" dt="2020-02-10T11:31:31.827" v="7426" actId="1076"/>
          <ac:spMkLst>
            <pc:docMk/>
            <pc:sldMk cId="3955746784" sldId="405"/>
            <ac:spMk id="14" creationId="{BA6C38B7-14DD-4F60-A09F-44D4EB375D70}"/>
          </ac:spMkLst>
        </pc:spChg>
        <pc:spChg chg="add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5" creationId="{99BF9F16-C9F7-418E-B3E5-2E51F9546D1A}"/>
          </ac:spMkLst>
        </pc:spChg>
        <pc:spChg chg="add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6" creationId="{3B3C834C-75C5-4660-882F-A763B19807E8}"/>
          </ac:spMkLst>
        </pc:spChg>
        <pc:spChg chg="add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7" creationId="{46F4320F-045B-4820-8105-3D19C2BD1D63}"/>
          </ac:spMkLst>
        </pc:spChg>
        <pc:spChg chg="add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8" creationId="{DE303769-5D95-4094-8A23-17FD836A523B}"/>
          </ac:spMkLst>
        </pc:spChg>
        <pc:spChg chg="add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9" creationId="{EDA6425A-9EAD-4176-BBBF-75FDA566145E}"/>
          </ac:spMkLst>
        </pc:spChg>
        <pc:spChg chg="mod">
          <ac:chgData name="hui xu" userId="70b675938bab3b5e" providerId="LiveId" clId="{5F5E3E42-610D-4693-88C5-F29B44CC9E44}" dt="2020-02-10T11:31:31.827" v="7426" actId="1076"/>
          <ac:spMkLst>
            <pc:docMk/>
            <pc:sldMk cId="3955746784" sldId="405"/>
            <ac:spMk id="22" creationId="{FEED1944-A383-43F3-BB6C-B957FD13FED2}"/>
          </ac:spMkLst>
        </pc:spChg>
        <pc:cxnChg chg="del mod">
          <ac:chgData name="hui xu" userId="70b675938bab3b5e" providerId="LiveId" clId="{5F5E3E42-610D-4693-88C5-F29B44CC9E44}" dt="2020-02-10T11:29:20.965" v="7378" actId="21"/>
          <ac:cxnSpMkLst>
            <pc:docMk/>
            <pc:sldMk cId="3955746784" sldId="405"/>
            <ac:cxnSpMk id="6" creationId="{3A7A6D3A-40BA-4541-B64A-AEE8D137A4AA}"/>
          </ac:cxnSpMkLst>
        </pc:cxnChg>
        <pc:cxnChg chg="del mod">
          <ac:chgData name="hui xu" userId="70b675938bab3b5e" providerId="LiveId" clId="{5F5E3E42-610D-4693-88C5-F29B44CC9E44}" dt="2020-02-10T11:29:17.712" v="7375" actId="21"/>
          <ac:cxnSpMkLst>
            <pc:docMk/>
            <pc:sldMk cId="3955746784" sldId="405"/>
            <ac:cxnSpMk id="9" creationId="{D277FE62-44B3-49B4-B24A-BDCF3052D9FB}"/>
          </ac:cxnSpMkLst>
        </pc:cxnChg>
        <pc:cxnChg chg="del mod">
          <ac:chgData name="hui xu" userId="70b675938bab3b5e" providerId="LiveId" clId="{5F5E3E42-610D-4693-88C5-F29B44CC9E44}" dt="2020-02-10T11:29:16.901" v="7374" actId="21"/>
          <ac:cxnSpMkLst>
            <pc:docMk/>
            <pc:sldMk cId="3955746784" sldId="405"/>
            <ac:cxnSpMk id="10" creationId="{00470D64-69BE-4E6D-9896-448A4995C933}"/>
          </ac:cxnSpMkLst>
        </pc:cxnChg>
      </pc:sldChg>
      <pc:sldChg chg="addSp modSp add ord">
        <pc:chgData name="hui xu" userId="70b675938bab3b5e" providerId="LiveId" clId="{5F5E3E42-610D-4693-88C5-F29B44CC9E44}" dt="2020-02-10T13:28:32.589" v="10247" actId="20577"/>
        <pc:sldMkLst>
          <pc:docMk/>
          <pc:sldMk cId="439736299" sldId="406"/>
        </pc:sldMkLst>
        <pc:spChg chg="mod">
          <ac:chgData name="hui xu" userId="70b675938bab3b5e" providerId="LiveId" clId="{5F5E3E42-610D-4693-88C5-F29B44CC9E44}" dt="2020-02-10T11:42:33.200" v="7525" actId="20577"/>
          <ac:spMkLst>
            <pc:docMk/>
            <pc:sldMk cId="439736299" sldId="406"/>
            <ac:spMk id="2" creationId="{58A42C32-5E57-4352-8948-219326AD7E40}"/>
          </ac:spMkLst>
        </pc:spChg>
        <pc:spChg chg="mod">
          <ac:chgData name="hui xu" userId="70b675938bab3b5e" providerId="LiveId" clId="{5F5E3E42-610D-4693-88C5-F29B44CC9E44}" dt="2020-02-10T13:28:32.589" v="10247" actId="20577"/>
          <ac:spMkLst>
            <pc:docMk/>
            <pc:sldMk cId="439736299" sldId="406"/>
            <ac:spMk id="3" creationId="{49686282-798D-4B4F-83E6-97E79D7BE59A}"/>
          </ac:spMkLst>
        </pc:spChg>
        <pc:spChg chg="add mod">
          <ac:chgData name="hui xu" userId="70b675938bab3b5e" providerId="LiveId" clId="{5F5E3E42-610D-4693-88C5-F29B44CC9E44}" dt="2020-02-10T11:49:08.062" v="7805" actId="1076"/>
          <ac:spMkLst>
            <pc:docMk/>
            <pc:sldMk cId="439736299" sldId="406"/>
            <ac:spMk id="4" creationId="{E7E70127-C3C3-4258-ABC3-2C73CEB36B9E}"/>
          </ac:spMkLst>
        </pc:spChg>
      </pc:sldChg>
      <pc:sldChg chg="addSp delSp modSp add">
        <pc:chgData name="hui xu" userId="70b675938bab3b5e" providerId="LiveId" clId="{5F5E3E42-610D-4693-88C5-F29B44CC9E44}" dt="2020-02-10T11:57:09.271" v="7890" actId="20577"/>
        <pc:sldMkLst>
          <pc:docMk/>
          <pc:sldMk cId="1128644248" sldId="407"/>
        </pc:sldMkLst>
        <pc:spChg chg="del">
          <ac:chgData name="hui xu" userId="70b675938bab3b5e" providerId="LiveId" clId="{5F5E3E42-610D-4693-88C5-F29B44CC9E44}" dt="2020-02-10T11:47:48.027" v="7769" actId="21"/>
          <ac:spMkLst>
            <pc:docMk/>
            <pc:sldMk cId="1128644248" sldId="407"/>
            <ac:spMk id="3" creationId="{49686282-798D-4B4F-83E6-97E79D7BE59A}"/>
          </ac:spMkLst>
        </pc:spChg>
        <pc:spChg chg="add del mod">
          <ac:chgData name="hui xu" userId="70b675938bab3b5e" providerId="LiveId" clId="{5F5E3E42-610D-4693-88C5-F29B44CC9E44}" dt="2020-02-10T11:49:22.289" v="7806" actId="21"/>
          <ac:spMkLst>
            <pc:docMk/>
            <pc:sldMk cId="1128644248" sldId="407"/>
            <ac:spMk id="5" creationId="{E67A5989-5D2A-415C-A0CF-E4A4A8871DD3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6" creationId="{22483786-B471-47EF-9EF5-DD81DE19E0C7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8" creationId="{123A799D-788A-48FF-AAB0-0FF994AEF7EF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9" creationId="{F627CA15-4A24-45B4-93E1-16571DD933F8}"/>
          </ac:spMkLst>
        </pc:spChg>
        <pc:spChg chg="add mod">
          <ac:chgData name="hui xu" userId="70b675938bab3b5e" providerId="LiveId" clId="{5F5E3E42-610D-4693-88C5-F29B44CC9E44}" dt="2020-02-10T11:56:20.698" v="7887" actId="1037"/>
          <ac:spMkLst>
            <pc:docMk/>
            <pc:sldMk cId="1128644248" sldId="407"/>
            <ac:spMk id="11" creationId="{C2C19277-B1DC-47A8-81B4-456DD9AA9C7B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13" creationId="{0D2E96C9-98D6-4704-B0E6-F8F709B4FCDE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14" creationId="{BB3D2579-340E-4140-87B8-D8E7092276E0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15" creationId="{8E2989D8-CE34-4B6A-858B-B950C2A696C4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0" creationId="{31F3BBBB-AA88-4D6F-8604-BE9A5D4C0FEC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1" creationId="{9A03B447-24D0-4759-A635-440FE00B093D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2" creationId="{D7FFD125-AC4F-4AB4-B64B-C3AAF280EB69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3" creationId="{419DB3D0-1E2F-43AB-B6FF-422C1EBC388E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4" creationId="{632BA3BA-6502-4BA9-9657-3B5EE2144A37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5" creationId="{059000DD-B0D6-400B-BBF9-08467816529A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6" creationId="{49A9D8BF-452F-475B-BEE0-6FAE76C9749F}"/>
          </ac:spMkLst>
        </pc:spChg>
        <pc:graphicFrameChg chg="add mod modGraphic">
          <ac:chgData name="hui xu" userId="70b675938bab3b5e" providerId="LiveId" clId="{5F5E3E42-610D-4693-88C5-F29B44CC9E44}" dt="2020-02-10T11:57:09.271" v="7890" actId="20577"/>
          <ac:graphicFrameMkLst>
            <pc:docMk/>
            <pc:sldMk cId="1128644248" sldId="407"/>
            <ac:graphicFrameMk id="27" creationId="{ADCD4029-5CD7-46E2-B86F-C1B54393113B}"/>
          </ac:graphicFrameMkLst>
        </pc:graphicFrameChg>
        <pc:cxnChg chg="add">
          <ac:chgData name="hui xu" userId="70b675938bab3b5e" providerId="LiveId" clId="{5F5E3E42-610D-4693-88C5-F29B44CC9E44}" dt="2020-02-10T11:47:55.924" v="7771"/>
          <ac:cxnSpMkLst>
            <pc:docMk/>
            <pc:sldMk cId="1128644248" sldId="407"/>
            <ac:cxnSpMk id="7" creationId="{BF96A15E-B353-4844-AD4C-98FC0C528343}"/>
          </ac:cxnSpMkLst>
        </pc:cxnChg>
        <pc:cxnChg chg="add">
          <ac:chgData name="hui xu" userId="70b675938bab3b5e" providerId="LiveId" clId="{5F5E3E42-610D-4693-88C5-F29B44CC9E44}" dt="2020-02-10T11:47:55.924" v="7771"/>
          <ac:cxnSpMkLst>
            <pc:docMk/>
            <pc:sldMk cId="1128644248" sldId="407"/>
            <ac:cxnSpMk id="10" creationId="{A4196E33-D9EC-4816-96F2-0E893DD1BCEC}"/>
          </ac:cxnSpMkLst>
        </pc:cxnChg>
        <pc:cxnChg chg="add mod">
          <ac:chgData name="hui xu" userId="70b675938bab3b5e" providerId="LiveId" clId="{5F5E3E42-610D-4693-88C5-F29B44CC9E44}" dt="2020-02-10T11:56:20.698" v="7887" actId="1037"/>
          <ac:cxnSpMkLst>
            <pc:docMk/>
            <pc:sldMk cId="1128644248" sldId="407"/>
            <ac:cxnSpMk id="12" creationId="{6B7A79A8-2E45-4755-9917-33E0C35C6EFF}"/>
          </ac:cxnSpMkLst>
        </pc:cxnChg>
        <pc:cxnChg chg="add mod">
          <ac:chgData name="hui xu" userId="70b675938bab3b5e" providerId="LiveId" clId="{5F5E3E42-610D-4693-88C5-F29B44CC9E44}" dt="2020-02-10T11:56:20.698" v="7887" actId="1037"/>
          <ac:cxnSpMkLst>
            <pc:docMk/>
            <pc:sldMk cId="1128644248" sldId="407"/>
            <ac:cxnSpMk id="16" creationId="{8EFD0D06-D3FE-47B4-8852-8D7068B827D6}"/>
          </ac:cxnSpMkLst>
        </pc:cxnChg>
        <pc:cxnChg chg="add">
          <ac:chgData name="hui xu" userId="70b675938bab3b5e" providerId="LiveId" clId="{5F5E3E42-610D-4693-88C5-F29B44CC9E44}" dt="2020-02-10T11:47:55.924" v="7771"/>
          <ac:cxnSpMkLst>
            <pc:docMk/>
            <pc:sldMk cId="1128644248" sldId="407"/>
            <ac:cxnSpMk id="17" creationId="{E199F7D5-2D11-4376-96D5-5E04B90B9ADB}"/>
          </ac:cxnSpMkLst>
        </pc:cxnChg>
        <pc:cxnChg chg="add mod">
          <ac:chgData name="hui xu" userId="70b675938bab3b5e" providerId="LiveId" clId="{5F5E3E42-610D-4693-88C5-F29B44CC9E44}" dt="2020-02-10T11:56:20.698" v="7887" actId="1037"/>
          <ac:cxnSpMkLst>
            <pc:docMk/>
            <pc:sldMk cId="1128644248" sldId="407"/>
            <ac:cxnSpMk id="18" creationId="{EA8F7B38-10D7-4434-AF4F-8A3599248B74}"/>
          </ac:cxnSpMkLst>
        </pc:cxnChg>
        <pc:cxnChg chg="add mod">
          <ac:chgData name="hui xu" userId="70b675938bab3b5e" providerId="LiveId" clId="{5F5E3E42-610D-4693-88C5-F29B44CC9E44}" dt="2020-02-10T11:56:20.698" v="7887" actId="1037"/>
          <ac:cxnSpMkLst>
            <pc:docMk/>
            <pc:sldMk cId="1128644248" sldId="407"/>
            <ac:cxnSpMk id="19" creationId="{FC1A4B40-9842-470C-B7E4-BFFC663A7B92}"/>
          </ac:cxnSpMkLst>
        </pc:cxnChg>
      </pc:sldChg>
      <pc:sldChg chg="addSp modSp add">
        <pc:chgData name="hui xu" userId="70b675938bab3b5e" providerId="LiveId" clId="{5F5E3E42-610D-4693-88C5-F29B44CC9E44}" dt="2020-02-10T12:01:32.087" v="8237" actId="20577"/>
        <pc:sldMkLst>
          <pc:docMk/>
          <pc:sldMk cId="1236358520" sldId="408"/>
        </pc:sldMkLst>
        <pc:spChg chg="mod">
          <ac:chgData name="hui xu" userId="70b675938bab3b5e" providerId="LiveId" clId="{5F5E3E42-610D-4693-88C5-F29B44CC9E44}" dt="2020-02-10T11:57:30.656" v="7923" actId="20577"/>
          <ac:spMkLst>
            <pc:docMk/>
            <pc:sldMk cId="1236358520" sldId="408"/>
            <ac:spMk id="2" creationId="{56755C80-9051-4F1B-B7A9-7F5B36DC6905}"/>
          </ac:spMkLst>
        </pc:spChg>
        <pc:spChg chg="add mod">
          <ac:chgData name="hui xu" userId="70b675938bab3b5e" providerId="LiveId" clId="{5F5E3E42-610D-4693-88C5-F29B44CC9E44}" dt="2020-02-10T12:01:32.087" v="8237" actId="20577"/>
          <ac:spMkLst>
            <pc:docMk/>
            <pc:sldMk cId="1236358520" sldId="408"/>
            <ac:spMk id="3" creationId="{4D085E3F-CD50-43A4-88C5-9E5817B25E84}"/>
          </ac:spMkLst>
        </pc:spChg>
      </pc:sldChg>
      <pc:sldChg chg="addSp delSp modSp add del">
        <pc:chgData name="hui xu" userId="70b675938bab3b5e" providerId="LiveId" clId="{5F5E3E42-610D-4693-88C5-F29B44CC9E44}" dt="2020-02-10T13:40:57.684" v="10495" actId="47"/>
        <pc:sldMkLst>
          <pc:docMk/>
          <pc:sldMk cId="4249524710" sldId="409"/>
        </pc:sldMkLst>
        <pc:spChg chg="mod">
          <ac:chgData name="hui xu" userId="70b675938bab3b5e" providerId="LiveId" clId="{5F5E3E42-610D-4693-88C5-F29B44CC9E44}" dt="2020-02-10T13:17:48.680" v="10050" actId="313"/>
          <ac:spMkLst>
            <pc:docMk/>
            <pc:sldMk cId="4249524710" sldId="409"/>
            <ac:spMk id="2" creationId="{6FE4EDE0-D0A9-4A14-A50F-660382D15167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3" creationId="{A3CF2108-0CCA-4DF7-A0C1-B6E20C822158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5" creationId="{62D24D21-5C66-43F4-A66D-1CD95276D53B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6" creationId="{9CE897CC-49DF-46F9-A3F1-D49F52738E9E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8" creationId="{23913526-7C9F-4290-BA85-97B39507902F}"/>
          </ac:spMkLst>
        </pc:spChg>
        <pc:spChg chg="add del">
          <ac:chgData name="hui xu" userId="70b675938bab3b5e" providerId="LiveId" clId="{5F5E3E42-610D-4693-88C5-F29B44CC9E44}" dt="2020-02-10T13:17:10.933" v="10027" actId="21"/>
          <ac:spMkLst>
            <pc:docMk/>
            <pc:sldMk cId="4249524710" sldId="409"/>
            <ac:spMk id="10" creationId="{5C3899EA-E696-4AAF-9218-A301FC24C452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11" creationId="{6601ECFF-085B-4118-BC47-703D49D674F6}"/>
          </ac:spMkLst>
        </pc:spChg>
        <pc:spChg chg="add del">
          <ac:chgData name="hui xu" userId="70b675938bab3b5e" providerId="LiveId" clId="{5F5E3E42-610D-4693-88C5-F29B44CC9E44}" dt="2020-02-10T13:17:14.198" v="10029" actId="21"/>
          <ac:spMkLst>
            <pc:docMk/>
            <pc:sldMk cId="4249524710" sldId="409"/>
            <ac:spMk id="12" creationId="{808A02E6-19FC-431E-BAAA-0742CAF097AF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17" creationId="{777BA7EA-E3D3-42DD-99C2-53A1E48308F4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18" creationId="{7E335C92-CC1D-4831-B237-183A426C3503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19" creationId="{3C41A647-3582-43BB-B0A8-0103C7369EDD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20" creationId="{9A91463E-4BFD-45B7-ADFB-7F9C252ED060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21" creationId="{9B670FEA-E500-4668-BBBD-F16C2D681D6D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22" creationId="{DF1ADC67-74B6-4AC7-94C6-17BF3077C924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23" creationId="{BF1B4356-B959-403D-A503-745CAA967EE6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34" creationId="{F6C93B48-3DBE-4995-8591-E4E388F014B2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39" creationId="{441687A0-D307-4FD3-801E-3B3D20074F1B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43" creationId="{C0A37AB8-1660-4669-AB1C-EE669B8D2170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58" creationId="{73895487-6E80-4C65-9ED4-041AB5712B06}"/>
          </ac:spMkLst>
        </pc:spChg>
        <pc:graphicFrameChg chg="add mod modGraphic">
          <ac:chgData name="hui xu" userId="70b675938bab3b5e" providerId="LiveId" clId="{5F5E3E42-610D-4693-88C5-F29B44CC9E44}" dt="2020-02-10T13:30:43.414" v="10284" actId="21"/>
          <ac:graphicFrameMkLst>
            <pc:docMk/>
            <pc:sldMk cId="4249524710" sldId="409"/>
            <ac:graphicFrameMk id="57" creationId="{B67588A1-C053-4CCA-993B-2FB43B9AE830}"/>
          </ac:graphicFrameMkLst>
        </pc:graphicFrame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4" creationId="{D27DFE0B-0E22-4D16-9C96-48B35F908824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7" creationId="{D0D0E440-822A-4E49-966C-2207CAC617A7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9" creationId="{31C03B08-E3FF-42D5-B458-8E3AC90CF862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13" creationId="{643FDBA0-AE58-4F54-9A16-878A464FE93E}"/>
          </ac:cxnSpMkLst>
        </pc:cxnChg>
        <pc:cxnChg chg="add del mod">
          <ac:chgData name="hui xu" userId="70b675938bab3b5e" providerId="LiveId" clId="{5F5E3E42-610D-4693-88C5-F29B44CC9E44}" dt="2020-02-10T13:17:19.147" v="10031" actId="21"/>
          <ac:cxnSpMkLst>
            <pc:docMk/>
            <pc:sldMk cId="4249524710" sldId="409"/>
            <ac:cxnSpMk id="14" creationId="{D1E849E7-9D2D-446B-A7AF-981A8CFC5CC5}"/>
          </ac:cxnSpMkLst>
        </pc:cxnChg>
        <pc:cxnChg chg="add del mod">
          <ac:chgData name="hui xu" userId="70b675938bab3b5e" providerId="LiveId" clId="{5F5E3E42-610D-4693-88C5-F29B44CC9E44}" dt="2020-02-10T13:17:15.249" v="10030" actId="21"/>
          <ac:cxnSpMkLst>
            <pc:docMk/>
            <pc:sldMk cId="4249524710" sldId="409"/>
            <ac:cxnSpMk id="15" creationId="{CE0AA2B8-FDE6-417B-BD5C-24504E715488}"/>
          </ac:cxnSpMkLst>
        </pc:cxnChg>
        <pc:cxnChg chg="add del mod">
          <ac:chgData name="hui xu" userId="70b675938bab3b5e" providerId="LiveId" clId="{5F5E3E42-610D-4693-88C5-F29B44CC9E44}" dt="2020-02-10T13:17:26.716" v="10036" actId="21"/>
          <ac:cxnSpMkLst>
            <pc:docMk/>
            <pc:sldMk cId="4249524710" sldId="409"/>
            <ac:cxnSpMk id="16" creationId="{D7BC368C-A84B-459A-9139-2E539A78FCB5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40" creationId="{55AD2054-7A68-4F04-B847-39F26FCCBA57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44" creationId="{4097F7A1-F8C5-46D6-B3B5-F3CD7FA6F227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47" creationId="{A576830A-7ED9-4664-839A-B73A8E6F8B19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52" creationId="{10C45A69-8111-4FDD-B46B-58AFE863770B}"/>
          </ac:cxnSpMkLst>
        </pc:cxnChg>
      </pc:sldChg>
      <pc:sldChg chg="modSp add">
        <pc:chgData name="hui xu" userId="70b675938bab3b5e" providerId="LiveId" clId="{5F5E3E42-610D-4693-88C5-F29B44CC9E44}" dt="2020-02-10T12:35:56.493" v="8362" actId="5793"/>
        <pc:sldMkLst>
          <pc:docMk/>
          <pc:sldMk cId="848499586" sldId="410"/>
        </pc:sldMkLst>
        <pc:spChg chg="mod">
          <ac:chgData name="hui xu" userId="70b675938bab3b5e" providerId="LiveId" clId="{5F5E3E42-610D-4693-88C5-F29B44CC9E44}" dt="2020-02-10T12:35:09.260" v="8241"/>
          <ac:spMkLst>
            <pc:docMk/>
            <pc:sldMk cId="848499586" sldId="410"/>
            <ac:spMk id="2" creationId="{071C1D94-DA41-4263-BBED-CFE12E2FB2A0}"/>
          </ac:spMkLst>
        </pc:spChg>
        <pc:spChg chg="mod">
          <ac:chgData name="hui xu" userId="70b675938bab3b5e" providerId="LiveId" clId="{5F5E3E42-610D-4693-88C5-F29B44CC9E44}" dt="2020-02-10T12:35:56.493" v="8362" actId="5793"/>
          <ac:spMkLst>
            <pc:docMk/>
            <pc:sldMk cId="848499586" sldId="410"/>
            <ac:spMk id="3" creationId="{9D6B6CAD-B7B0-494F-86A9-62893858923C}"/>
          </ac:spMkLst>
        </pc:spChg>
      </pc:sldChg>
      <pc:sldChg chg="addSp modSp add">
        <pc:chgData name="hui xu" userId="70b675938bab3b5e" providerId="LiveId" clId="{5F5E3E42-610D-4693-88C5-F29B44CC9E44}" dt="2020-02-10T12:39:51.582" v="8634" actId="14100"/>
        <pc:sldMkLst>
          <pc:docMk/>
          <pc:sldMk cId="1079869946" sldId="411"/>
        </pc:sldMkLst>
        <pc:spChg chg="mod">
          <ac:chgData name="hui xu" userId="70b675938bab3b5e" providerId="LiveId" clId="{5F5E3E42-610D-4693-88C5-F29B44CC9E44}" dt="2020-02-10T12:36:37.435" v="8398" actId="20577"/>
          <ac:spMkLst>
            <pc:docMk/>
            <pc:sldMk cId="1079869946" sldId="411"/>
            <ac:spMk id="2" creationId="{EB5332A4-9B44-4EA1-A563-E67BEA2EFC75}"/>
          </ac:spMkLst>
        </pc:spChg>
        <pc:spChg chg="mod">
          <ac:chgData name="hui xu" userId="70b675938bab3b5e" providerId="LiveId" clId="{5F5E3E42-610D-4693-88C5-F29B44CC9E44}" dt="2020-02-10T12:37:19.660" v="8479" actId="20577"/>
          <ac:spMkLst>
            <pc:docMk/>
            <pc:sldMk cId="1079869946" sldId="411"/>
            <ac:spMk id="3" creationId="{42D0FBD8-F3D5-4DA2-B7DE-5B512BE7AE3D}"/>
          </ac:spMkLst>
        </pc:spChg>
        <pc:spChg chg="add mod">
          <ac:chgData name="hui xu" userId="70b675938bab3b5e" providerId="LiveId" clId="{5F5E3E42-610D-4693-88C5-F29B44CC9E44}" dt="2020-02-10T12:39:51.582" v="8634" actId="14100"/>
          <ac:spMkLst>
            <pc:docMk/>
            <pc:sldMk cId="1079869946" sldId="411"/>
            <ac:spMk id="4" creationId="{A4C8A462-0FE2-4C65-AE29-4AEBA6F0F6CD}"/>
          </ac:spMkLst>
        </pc:spChg>
      </pc:sldChg>
      <pc:sldChg chg="addSp delSp modSp add">
        <pc:chgData name="hui xu" userId="70b675938bab3b5e" providerId="LiveId" clId="{5F5E3E42-610D-4693-88C5-F29B44CC9E44}" dt="2020-02-10T12:42:50.874" v="8784" actId="21"/>
        <pc:sldMkLst>
          <pc:docMk/>
          <pc:sldMk cId="3005395627" sldId="412"/>
        </pc:sldMkLst>
        <pc:spChg chg="mod">
          <ac:chgData name="hui xu" userId="70b675938bab3b5e" providerId="LiveId" clId="{5F5E3E42-610D-4693-88C5-F29B44CC9E44}" dt="2020-02-10T12:42:32.767" v="8770" actId="20577"/>
          <ac:spMkLst>
            <pc:docMk/>
            <pc:sldMk cId="3005395627" sldId="412"/>
            <ac:spMk id="2" creationId="{EB5332A4-9B44-4EA1-A563-E67BEA2EFC75}"/>
          </ac:spMkLst>
        </pc:spChg>
        <pc:spChg chg="mod">
          <ac:chgData name="hui xu" userId="70b675938bab3b5e" providerId="LiveId" clId="{5F5E3E42-610D-4693-88C5-F29B44CC9E44}" dt="2020-02-10T12:42:50.874" v="8784" actId="21"/>
          <ac:spMkLst>
            <pc:docMk/>
            <pc:sldMk cId="3005395627" sldId="412"/>
            <ac:spMk id="3" creationId="{42D0FBD8-F3D5-4DA2-B7DE-5B512BE7AE3D}"/>
          </ac:spMkLst>
        </pc:spChg>
        <pc:spChg chg="mod">
          <ac:chgData name="hui xu" userId="70b675938bab3b5e" providerId="LiveId" clId="{5F5E3E42-610D-4693-88C5-F29B44CC9E44}" dt="2020-02-10T12:42:18.226" v="8757" actId="207"/>
          <ac:spMkLst>
            <pc:docMk/>
            <pc:sldMk cId="3005395627" sldId="412"/>
            <ac:spMk id="4" creationId="{A4C8A462-0FE2-4C65-AE29-4AEBA6F0F6CD}"/>
          </ac:spMkLst>
        </pc:spChg>
        <pc:spChg chg="add del">
          <ac:chgData name="hui xu" userId="70b675938bab3b5e" providerId="LiveId" clId="{5F5E3E42-610D-4693-88C5-F29B44CC9E44}" dt="2020-02-10T12:42:21.415" v="8759"/>
          <ac:spMkLst>
            <pc:docMk/>
            <pc:sldMk cId="3005395627" sldId="412"/>
            <ac:spMk id="5" creationId="{567050D2-5D44-441E-99FE-19CC2DC348D4}"/>
          </ac:spMkLst>
        </pc:spChg>
      </pc:sldChg>
      <pc:sldChg chg="modSp add">
        <pc:chgData name="hui xu" userId="70b675938bab3b5e" providerId="LiveId" clId="{5F5E3E42-610D-4693-88C5-F29B44CC9E44}" dt="2020-02-10T12:42:26.051" v="8766" actId="20577"/>
        <pc:sldMkLst>
          <pc:docMk/>
          <pc:sldMk cId="4067536639" sldId="413"/>
        </pc:sldMkLst>
        <pc:spChg chg="mod">
          <ac:chgData name="hui xu" userId="70b675938bab3b5e" providerId="LiveId" clId="{5F5E3E42-610D-4693-88C5-F29B44CC9E44}" dt="2020-02-10T12:42:26.051" v="8766" actId="20577"/>
          <ac:spMkLst>
            <pc:docMk/>
            <pc:sldMk cId="4067536639" sldId="413"/>
            <ac:spMk id="2" creationId="{EB5332A4-9B44-4EA1-A563-E67BEA2EFC75}"/>
          </ac:spMkLst>
        </pc:spChg>
      </pc:sldChg>
      <pc:sldChg chg="modSp add">
        <pc:chgData name="hui xu" userId="70b675938bab3b5e" providerId="LiveId" clId="{5F5E3E42-610D-4693-88C5-F29B44CC9E44}" dt="2020-02-10T12:49:03.453" v="9090" actId="20577"/>
        <pc:sldMkLst>
          <pc:docMk/>
          <pc:sldMk cId="1291522362" sldId="414"/>
        </pc:sldMkLst>
        <pc:spChg chg="mod">
          <ac:chgData name="hui xu" userId="70b675938bab3b5e" providerId="LiveId" clId="{5F5E3E42-610D-4693-88C5-F29B44CC9E44}" dt="2020-02-10T12:49:03.453" v="9090" actId="20577"/>
          <ac:spMkLst>
            <pc:docMk/>
            <pc:sldMk cId="1291522362" sldId="414"/>
            <ac:spMk id="2" creationId="{FBED6E9E-B640-4ADA-A3FB-F9DBAB8B1089}"/>
          </ac:spMkLst>
        </pc:spChg>
      </pc:sldChg>
      <pc:sldChg chg="modSp add del">
        <pc:chgData name="hui xu" userId="70b675938bab3b5e" providerId="LiveId" clId="{5F5E3E42-610D-4693-88C5-F29B44CC9E44}" dt="2020-02-10T12:48:50.218" v="9076" actId="47"/>
        <pc:sldMkLst>
          <pc:docMk/>
          <pc:sldMk cId="2104590591" sldId="414"/>
        </pc:sldMkLst>
        <pc:spChg chg="mod">
          <ac:chgData name="hui xu" userId="70b675938bab3b5e" providerId="LiveId" clId="{5F5E3E42-610D-4693-88C5-F29B44CC9E44}" dt="2020-02-10T12:48:28.818" v="9075" actId="20577"/>
          <ac:spMkLst>
            <pc:docMk/>
            <pc:sldMk cId="2104590591" sldId="414"/>
            <ac:spMk id="2" creationId="{EB5332A4-9B44-4EA1-A563-E67BEA2EFC75}"/>
          </ac:spMkLst>
        </pc:spChg>
      </pc:sldChg>
      <pc:sldChg chg="addSp modSp add">
        <pc:chgData name="hui xu" userId="70b675938bab3b5e" providerId="LiveId" clId="{5F5E3E42-610D-4693-88C5-F29B44CC9E44}" dt="2020-02-10T13:02:17.439" v="9546"/>
        <pc:sldMkLst>
          <pc:docMk/>
          <pc:sldMk cId="994054429" sldId="415"/>
        </pc:sldMkLst>
        <pc:spChg chg="mod">
          <ac:chgData name="hui xu" userId="70b675938bab3b5e" providerId="LiveId" clId="{5F5E3E42-610D-4693-88C5-F29B44CC9E44}" dt="2020-02-10T12:52:06.630" v="9095" actId="20577"/>
          <ac:spMkLst>
            <pc:docMk/>
            <pc:sldMk cId="994054429" sldId="415"/>
            <ac:spMk id="2" creationId="{1A304A71-F05B-47C6-99DC-F8B007291CA6}"/>
          </ac:spMkLst>
        </pc:spChg>
        <pc:spChg chg="add mod">
          <ac:chgData name="hui xu" userId="70b675938bab3b5e" providerId="LiveId" clId="{5F5E3E42-610D-4693-88C5-F29B44CC9E44}" dt="2020-02-10T13:01:50.998" v="9542" actId="20577"/>
          <ac:spMkLst>
            <pc:docMk/>
            <pc:sldMk cId="994054429" sldId="415"/>
            <ac:spMk id="5" creationId="{FEE3658A-6C77-4884-B15E-35B03208D205}"/>
          </ac:spMkLst>
        </pc:spChg>
        <pc:graphicFrameChg chg="add mod modGraphic">
          <ac:chgData name="hui xu" userId="70b675938bab3b5e" providerId="LiveId" clId="{5F5E3E42-610D-4693-88C5-F29B44CC9E44}" dt="2020-02-10T13:02:17.439" v="9546"/>
          <ac:graphicFrameMkLst>
            <pc:docMk/>
            <pc:sldMk cId="994054429" sldId="415"/>
            <ac:graphicFrameMk id="3" creationId="{047B4EF0-54E2-4F9A-9584-884BB1B69A70}"/>
          </ac:graphicFrameMkLst>
        </pc:graphicFrameChg>
      </pc:sldChg>
      <pc:sldChg chg="modSp add">
        <pc:chgData name="hui xu" userId="70b675938bab3b5e" providerId="LiveId" clId="{5F5E3E42-610D-4693-88C5-F29B44CC9E44}" dt="2020-02-10T13:05:25.114" v="9764" actId="20577"/>
        <pc:sldMkLst>
          <pc:docMk/>
          <pc:sldMk cId="3352761120" sldId="416"/>
        </pc:sldMkLst>
        <pc:spChg chg="mod">
          <ac:chgData name="hui xu" userId="70b675938bab3b5e" providerId="LiveId" clId="{5F5E3E42-610D-4693-88C5-F29B44CC9E44}" dt="2020-02-10T13:03:25.191" v="9584" actId="20577"/>
          <ac:spMkLst>
            <pc:docMk/>
            <pc:sldMk cId="3352761120" sldId="416"/>
            <ac:spMk id="2" creationId="{9C0B553E-62F9-4F38-AB98-E961F8EAD754}"/>
          </ac:spMkLst>
        </pc:spChg>
        <pc:spChg chg="mod">
          <ac:chgData name="hui xu" userId="70b675938bab3b5e" providerId="LiveId" clId="{5F5E3E42-610D-4693-88C5-F29B44CC9E44}" dt="2020-02-10T13:05:25.114" v="9764" actId="20577"/>
          <ac:spMkLst>
            <pc:docMk/>
            <pc:sldMk cId="3352761120" sldId="416"/>
            <ac:spMk id="3" creationId="{16FA2D65-D8AB-4DDC-87CF-5F41943635C3}"/>
          </ac:spMkLst>
        </pc:spChg>
      </pc:sldChg>
      <pc:sldChg chg="modSp add">
        <pc:chgData name="hui xu" userId="70b675938bab3b5e" providerId="LiveId" clId="{5F5E3E42-610D-4693-88C5-F29B44CC9E44}" dt="2020-02-10T12:59:53.888" v="9515" actId="20577"/>
        <pc:sldMkLst>
          <pc:docMk/>
          <pc:sldMk cId="2010055677" sldId="417"/>
        </pc:sldMkLst>
        <pc:spChg chg="mod">
          <ac:chgData name="hui xu" userId="70b675938bab3b5e" providerId="LiveId" clId="{5F5E3E42-610D-4693-88C5-F29B44CC9E44}" dt="2020-02-10T12:58:01.178" v="9421" actId="20577"/>
          <ac:spMkLst>
            <pc:docMk/>
            <pc:sldMk cId="2010055677" sldId="417"/>
            <ac:spMk id="2" creationId="{A0F3DF35-2EB6-4EAD-9F65-35B5B14EBFD1}"/>
          </ac:spMkLst>
        </pc:spChg>
        <pc:spChg chg="mod">
          <ac:chgData name="hui xu" userId="70b675938bab3b5e" providerId="LiveId" clId="{5F5E3E42-610D-4693-88C5-F29B44CC9E44}" dt="2020-02-10T12:59:53.888" v="9515" actId="20577"/>
          <ac:spMkLst>
            <pc:docMk/>
            <pc:sldMk cId="2010055677" sldId="417"/>
            <ac:spMk id="3" creationId="{88FB969B-23E1-481E-A49F-260243B32550}"/>
          </ac:spMkLst>
        </pc:spChg>
      </pc:sldChg>
      <pc:sldChg chg="addSp delSp modSp add">
        <pc:chgData name="hui xu" userId="70b675938bab3b5e" providerId="LiveId" clId="{5F5E3E42-610D-4693-88C5-F29B44CC9E44}" dt="2020-02-10T13:10:56.409" v="9944" actId="1076"/>
        <pc:sldMkLst>
          <pc:docMk/>
          <pc:sldMk cId="947260024" sldId="418"/>
        </pc:sldMkLst>
        <pc:spChg chg="mod">
          <ac:chgData name="hui xu" userId="70b675938bab3b5e" providerId="LiveId" clId="{5F5E3E42-610D-4693-88C5-F29B44CC9E44}" dt="2020-02-10T13:06:38.432" v="9794" actId="313"/>
          <ac:spMkLst>
            <pc:docMk/>
            <pc:sldMk cId="947260024" sldId="418"/>
            <ac:spMk id="2" creationId="{EB5332A4-9B44-4EA1-A563-E67BEA2EFC75}"/>
          </ac:spMkLst>
        </pc:spChg>
        <pc:spChg chg="del">
          <ac:chgData name="hui xu" userId="70b675938bab3b5e" providerId="LiveId" clId="{5F5E3E42-610D-4693-88C5-F29B44CC9E44}" dt="2020-02-10T13:06:16.586" v="9791" actId="21"/>
          <ac:spMkLst>
            <pc:docMk/>
            <pc:sldMk cId="947260024" sldId="418"/>
            <ac:spMk id="3" creationId="{42D0FBD8-F3D5-4DA2-B7DE-5B512BE7AE3D}"/>
          </ac:spMkLst>
        </pc:spChg>
        <pc:spChg chg="del">
          <ac:chgData name="hui xu" userId="70b675938bab3b5e" providerId="LiveId" clId="{5F5E3E42-610D-4693-88C5-F29B44CC9E44}" dt="2020-02-10T13:06:13.897" v="9790" actId="21"/>
          <ac:spMkLst>
            <pc:docMk/>
            <pc:sldMk cId="947260024" sldId="418"/>
            <ac:spMk id="4" creationId="{A4C8A462-0FE2-4C65-AE29-4AEBA6F0F6CD}"/>
          </ac:spMkLst>
        </pc:spChg>
        <pc:spChg chg="add del mod">
          <ac:chgData name="hui xu" userId="70b675938bab3b5e" providerId="LiveId" clId="{5F5E3E42-610D-4693-88C5-F29B44CC9E44}" dt="2020-02-10T13:09:38.214" v="9923" actId="21"/>
          <ac:spMkLst>
            <pc:docMk/>
            <pc:sldMk cId="947260024" sldId="418"/>
            <ac:spMk id="6" creationId="{81375D14-A156-48EE-86C2-187DFFCF81AF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7" creationId="{ED922EAA-C6AE-4FE4-A1C6-F0844046867F}"/>
          </ac:spMkLst>
        </pc:spChg>
        <pc:spChg chg="add del mod">
          <ac:chgData name="hui xu" userId="70b675938bab3b5e" providerId="LiveId" clId="{5F5E3E42-610D-4693-88C5-F29B44CC9E44}" dt="2020-02-10T13:06:47.650" v="9799" actId="21"/>
          <ac:spMkLst>
            <pc:docMk/>
            <pc:sldMk cId="947260024" sldId="418"/>
            <ac:spMk id="9" creationId="{64D9AB8E-56B3-4621-B5F5-29A5370131ED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11" creationId="{D3FF06EA-C25B-4BC4-A1FB-6A303542BDC3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13" creationId="{1ECD073B-3757-4A13-B744-10C37C0BA438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16" creationId="{43C27578-8389-4638-954D-E4E6D4034E45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18" creationId="{4FFE0905-7D4B-4A86-8C4D-6261FC1DBCB0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20" creationId="{273DDCC7-881B-4CE3-96D7-05BF834A296A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4" creationId="{0C5F4B6B-A7C4-481C-948A-218CED9F76A5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5" creationId="{51425E93-A524-4DC3-9FA7-D49165E12FC6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6" creationId="{6915CD76-F66A-4EC8-A1F2-91733DF9F92B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7" creationId="{E1BD7BF8-64F2-4FE1-B416-0142F2C29A49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8" creationId="{CCAB185D-2DA8-4605-B0ED-4EB7FBDAAF3F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9" creationId="{A3FCF2D9-90D4-47B1-B291-0A9AC669A3F0}"/>
          </ac:spMkLst>
        </pc:sp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8" creationId="{89E5618D-03A8-49CE-BF24-ED98A71E26B6}"/>
          </ac:cxnSpMkLst>
        </pc:cxnChg>
        <pc:cxnChg chg="add del mod">
          <ac:chgData name="hui xu" userId="70b675938bab3b5e" providerId="LiveId" clId="{5F5E3E42-610D-4693-88C5-F29B44CC9E44}" dt="2020-02-10T13:06:49.206" v="9801" actId="21"/>
          <ac:cxnSpMkLst>
            <pc:docMk/>
            <pc:sldMk cId="947260024" sldId="418"/>
            <ac:cxnSpMk id="10" creationId="{416E994C-4BD0-4338-8E3C-42D58CB6720E}"/>
          </ac:cxnSpMkLst>
        </pc:cxnChg>
        <pc:cxnChg chg="add del mod">
          <ac:chgData name="hui xu" userId="70b675938bab3b5e" providerId="LiveId" clId="{5F5E3E42-610D-4693-88C5-F29B44CC9E44}" dt="2020-02-10T13:06:48.282" v="9800" actId="21"/>
          <ac:cxnSpMkLst>
            <pc:docMk/>
            <pc:sldMk cId="947260024" sldId="418"/>
            <ac:cxnSpMk id="12" creationId="{7CFE211C-CF25-4B4F-8E33-B6A215959009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14" creationId="{83EBD067-1BFB-40F5-9CC5-6C1619ED5B0E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15" creationId="{6818FFE0-17E0-444F-A2A1-FCA80D18168F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17" creationId="{6187BA29-3E8A-40F7-89D4-84566233EFB5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19" creationId="{41884D30-4623-45DB-815C-87884196EC71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21" creationId="{EC60C2C6-6529-4022-AF72-141399EB119F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47" creationId="{02E13F7C-CA4E-443B-AD2B-B3F1CCF0F0B6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51" creationId="{06F188AA-9869-43B2-A96A-126FCB74444E}"/>
          </ac:cxnSpMkLst>
        </pc:cxnChg>
      </pc:sldChg>
      <pc:sldChg chg="modSp add">
        <pc:chgData name="hui xu" userId="70b675938bab3b5e" providerId="LiveId" clId="{5F5E3E42-610D-4693-88C5-F29B44CC9E44}" dt="2020-02-10T13:21:39.194" v="10102" actId="20577"/>
        <pc:sldMkLst>
          <pc:docMk/>
          <pc:sldMk cId="896614603" sldId="419"/>
        </pc:sldMkLst>
        <pc:spChg chg="mod">
          <ac:chgData name="hui xu" userId="70b675938bab3b5e" providerId="LiveId" clId="{5F5E3E42-610D-4693-88C5-F29B44CC9E44}" dt="2020-02-10T13:18:59.630" v="10058" actId="20577"/>
          <ac:spMkLst>
            <pc:docMk/>
            <pc:sldMk cId="896614603" sldId="419"/>
            <ac:spMk id="2" creationId="{6C1142CC-148B-4424-83D1-5531F79545BD}"/>
          </ac:spMkLst>
        </pc:spChg>
        <pc:spChg chg="mod">
          <ac:chgData name="hui xu" userId="70b675938bab3b5e" providerId="LiveId" clId="{5F5E3E42-610D-4693-88C5-F29B44CC9E44}" dt="2020-02-10T13:20:25.229" v="10077" actId="114"/>
          <ac:spMkLst>
            <pc:docMk/>
            <pc:sldMk cId="896614603" sldId="419"/>
            <ac:spMk id="4" creationId="{4C70609E-414A-402F-961D-E709FEF758BF}"/>
          </ac:spMkLst>
        </pc:spChg>
        <pc:spChg chg="mod">
          <ac:chgData name="hui xu" userId="70b675938bab3b5e" providerId="LiveId" clId="{5F5E3E42-610D-4693-88C5-F29B44CC9E44}" dt="2020-02-10T13:20:34.319" v="10079" actId="1076"/>
          <ac:spMkLst>
            <pc:docMk/>
            <pc:sldMk cId="896614603" sldId="419"/>
            <ac:spMk id="5" creationId="{F2D47ABC-D70B-4734-922E-D8444F31DA0D}"/>
          </ac:spMkLst>
        </pc:spChg>
        <pc:spChg chg="mod">
          <ac:chgData name="hui xu" userId="70b675938bab3b5e" providerId="LiveId" clId="{5F5E3E42-610D-4693-88C5-F29B44CC9E44}" dt="2020-02-10T13:20:34.319" v="10079" actId="1076"/>
          <ac:spMkLst>
            <pc:docMk/>
            <pc:sldMk cId="896614603" sldId="419"/>
            <ac:spMk id="7" creationId="{5D279F48-9EA7-49B2-91D5-A89F490FC34E}"/>
          </ac:spMkLst>
        </pc:spChg>
        <pc:spChg chg="mod">
          <ac:chgData name="hui xu" userId="70b675938bab3b5e" providerId="LiveId" clId="{5F5E3E42-610D-4693-88C5-F29B44CC9E44}" dt="2020-02-10T13:20:34.319" v="10079" actId="1076"/>
          <ac:spMkLst>
            <pc:docMk/>
            <pc:sldMk cId="896614603" sldId="419"/>
            <ac:spMk id="8" creationId="{7FEB1AA0-E5A9-4ABC-A72A-0BD7A9E522C0}"/>
          </ac:spMkLst>
        </pc:spChg>
        <pc:spChg chg="mod">
          <ac:chgData name="hui xu" userId="70b675938bab3b5e" providerId="LiveId" clId="{5F5E3E42-610D-4693-88C5-F29B44CC9E44}" dt="2020-02-10T13:20:44.168" v="10084" actId="20577"/>
          <ac:spMkLst>
            <pc:docMk/>
            <pc:sldMk cId="896614603" sldId="419"/>
            <ac:spMk id="22" creationId="{FEED1944-A383-43F3-BB6C-B957FD13FED2}"/>
          </ac:spMkLst>
        </pc:spChg>
        <pc:spChg chg="mod">
          <ac:chgData name="hui xu" userId="70b675938bab3b5e" providerId="LiveId" clId="{5F5E3E42-610D-4693-88C5-F29B44CC9E44}" dt="2020-02-10T13:21:39.194" v="10102" actId="20577"/>
          <ac:spMkLst>
            <pc:docMk/>
            <pc:sldMk cId="896614603" sldId="419"/>
            <ac:spMk id="28" creationId="{9FF3E0FA-0AA0-41CE-A87B-4582A0CA3A5A}"/>
          </ac:spMkLst>
        </pc:spChg>
        <pc:cxnChg chg="mod">
          <ac:chgData name="hui xu" userId="70b675938bab3b5e" providerId="LiveId" clId="{5F5E3E42-610D-4693-88C5-F29B44CC9E44}" dt="2020-02-10T13:20:59.242" v="10091" actId="14100"/>
          <ac:cxnSpMkLst>
            <pc:docMk/>
            <pc:sldMk cId="896614603" sldId="419"/>
            <ac:cxnSpMk id="6" creationId="{3A7A6D3A-40BA-4541-B64A-AEE8D137A4AA}"/>
          </ac:cxnSpMkLst>
        </pc:cxnChg>
        <pc:cxnChg chg="mod">
          <ac:chgData name="hui xu" userId="70b675938bab3b5e" providerId="LiveId" clId="{5F5E3E42-610D-4693-88C5-F29B44CC9E44}" dt="2020-02-10T13:20:49.143" v="10086" actId="14100"/>
          <ac:cxnSpMkLst>
            <pc:docMk/>
            <pc:sldMk cId="896614603" sldId="419"/>
            <ac:cxnSpMk id="9" creationId="{D277FE62-44B3-49B4-B24A-BDCF3052D9FB}"/>
          </ac:cxnSpMkLst>
        </pc:cxnChg>
        <pc:cxnChg chg="mod">
          <ac:chgData name="hui xu" userId="70b675938bab3b5e" providerId="LiveId" clId="{5F5E3E42-610D-4693-88C5-F29B44CC9E44}" dt="2020-02-10T13:20:55.473" v="10089" actId="14100"/>
          <ac:cxnSpMkLst>
            <pc:docMk/>
            <pc:sldMk cId="896614603" sldId="419"/>
            <ac:cxnSpMk id="10" creationId="{00470D64-69BE-4E6D-9896-448A4995C933}"/>
          </ac:cxnSpMkLst>
        </pc:cxnChg>
      </pc:sldChg>
      <pc:sldChg chg="modSp add del">
        <pc:chgData name="hui xu" userId="70b675938bab3b5e" providerId="LiveId" clId="{5F5E3E42-610D-4693-88C5-F29B44CC9E44}" dt="2020-02-10T13:12:03.056" v="9972" actId="47"/>
        <pc:sldMkLst>
          <pc:docMk/>
          <pc:sldMk cId="4065085199" sldId="419"/>
        </pc:sldMkLst>
        <pc:spChg chg="mod">
          <ac:chgData name="hui xu" userId="70b675938bab3b5e" providerId="LiveId" clId="{5F5E3E42-610D-4693-88C5-F29B44CC9E44}" dt="2020-02-10T13:11:58.461" v="9971" actId="20577"/>
          <ac:spMkLst>
            <pc:docMk/>
            <pc:sldMk cId="4065085199" sldId="419"/>
            <ac:spMk id="2" creationId="{2CDE9F69-3A37-418A-807A-3F080EA680B6}"/>
          </ac:spMkLst>
        </pc:spChg>
      </pc:sldChg>
      <pc:sldChg chg="modSp add">
        <pc:chgData name="hui xu" userId="70b675938bab3b5e" providerId="LiveId" clId="{5F5E3E42-610D-4693-88C5-F29B44CC9E44}" dt="2020-02-10T13:23:51.850" v="10141" actId="114"/>
        <pc:sldMkLst>
          <pc:docMk/>
          <pc:sldMk cId="3617265279" sldId="420"/>
        </pc:sldMkLst>
        <pc:spChg chg="mod">
          <ac:chgData name="hui xu" userId="70b675938bab3b5e" providerId="LiveId" clId="{5F5E3E42-610D-4693-88C5-F29B44CC9E44}" dt="2020-02-10T13:22:37.704" v="10107" actId="20577"/>
          <ac:spMkLst>
            <pc:docMk/>
            <pc:sldMk cId="3617265279" sldId="420"/>
            <ac:spMk id="4" creationId="{4C70609E-414A-402F-961D-E709FEF758BF}"/>
          </ac:spMkLst>
        </pc:spChg>
        <pc:spChg chg="mod">
          <ac:chgData name="hui xu" userId="70b675938bab3b5e" providerId="LiveId" clId="{5F5E3E42-610D-4693-88C5-F29B44CC9E44}" dt="2020-02-10T13:23:51.850" v="10141" actId="114"/>
          <ac:spMkLst>
            <pc:docMk/>
            <pc:sldMk cId="3617265279" sldId="420"/>
            <ac:spMk id="19" creationId="{EDA6425A-9EAD-4176-BBBF-75FDA566145E}"/>
          </ac:spMkLst>
        </pc:spChg>
      </pc:sldChg>
      <pc:sldChg chg="delSp modSp add">
        <pc:chgData name="hui xu" userId="70b675938bab3b5e" providerId="LiveId" clId="{5F5E3E42-610D-4693-88C5-F29B44CC9E44}" dt="2020-02-10T13:28:41.282" v="10250" actId="20577"/>
        <pc:sldMkLst>
          <pc:docMk/>
          <pc:sldMk cId="1174635435" sldId="421"/>
        </pc:sldMkLst>
        <pc:spChg chg="mod">
          <ac:chgData name="hui xu" userId="70b675938bab3b5e" providerId="LiveId" clId="{5F5E3E42-610D-4693-88C5-F29B44CC9E44}" dt="2020-02-10T13:28:41.282" v="10250" actId="20577"/>
          <ac:spMkLst>
            <pc:docMk/>
            <pc:sldMk cId="1174635435" sldId="421"/>
            <ac:spMk id="3" creationId="{49686282-798D-4B4F-83E6-97E79D7BE59A}"/>
          </ac:spMkLst>
        </pc:spChg>
        <pc:spChg chg="del">
          <ac:chgData name="hui xu" userId="70b675938bab3b5e" providerId="LiveId" clId="{5F5E3E42-610D-4693-88C5-F29B44CC9E44}" dt="2020-02-10T13:26:35.718" v="10161" actId="21"/>
          <ac:spMkLst>
            <pc:docMk/>
            <pc:sldMk cId="1174635435" sldId="421"/>
            <ac:spMk id="4" creationId="{E7E70127-C3C3-4258-ABC3-2C73CEB36B9E}"/>
          </ac:spMkLst>
        </pc:spChg>
      </pc:sldChg>
      <pc:sldChg chg="modSp add">
        <pc:chgData name="hui xu" userId="70b675938bab3b5e" providerId="LiveId" clId="{5F5E3E42-610D-4693-88C5-F29B44CC9E44}" dt="2020-02-10T13:37:23.582" v="10312" actId="21"/>
        <pc:sldMkLst>
          <pc:docMk/>
          <pc:sldMk cId="2343074563" sldId="422"/>
        </pc:sldMkLst>
        <pc:spChg chg="mod">
          <ac:chgData name="hui xu" userId="70b675938bab3b5e" providerId="LiveId" clId="{5F5E3E42-610D-4693-88C5-F29B44CC9E44}" dt="2020-02-10T13:34:50.445" v="10296" actId="1076"/>
          <ac:spMkLst>
            <pc:docMk/>
            <pc:sldMk cId="2343074563" sldId="422"/>
            <ac:spMk id="11" creationId="{6601ECFF-085B-4118-BC47-703D49D674F6}"/>
          </ac:spMkLst>
        </pc:spChg>
        <pc:spChg chg="mod">
          <ac:chgData name="hui xu" userId="70b675938bab3b5e" providerId="LiveId" clId="{5F5E3E42-610D-4693-88C5-F29B44CC9E44}" dt="2020-02-10T13:34:57.811" v="10297" actId="1076"/>
          <ac:spMkLst>
            <pc:docMk/>
            <pc:sldMk cId="2343074563" sldId="422"/>
            <ac:spMk id="58" creationId="{73895487-6E80-4C65-9ED4-041AB5712B06}"/>
          </ac:spMkLst>
        </pc:spChg>
        <pc:graphicFrameChg chg="mod modGraphic">
          <ac:chgData name="hui xu" userId="70b675938bab3b5e" providerId="LiveId" clId="{5F5E3E42-610D-4693-88C5-F29B44CC9E44}" dt="2020-02-10T13:37:23.582" v="10312" actId="21"/>
          <ac:graphicFrameMkLst>
            <pc:docMk/>
            <pc:sldMk cId="2343074563" sldId="422"/>
            <ac:graphicFrameMk id="57" creationId="{B67588A1-C053-4CCA-993B-2FB43B9AE830}"/>
          </ac:graphicFrameMkLst>
        </pc:graphicFrameChg>
        <pc:cxnChg chg="mod">
          <ac:chgData name="hui xu" userId="70b675938bab3b5e" providerId="LiveId" clId="{5F5E3E42-610D-4693-88C5-F29B44CC9E44}" dt="2020-02-10T13:34:50.445" v="10296" actId="1076"/>
          <ac:cxnSpMkLst>
            <pc:docMk/>
            <pc:sldMk cId="2343074563" sldId="422"/>
            <ac:cxnSpMk id="13" creationId="{643FDBA0-AE58-4F54-9A16-878A464FE93E}"/>
          </ac:cxnSpMkLst>
        </pc:cxnChg>
        <pc:cxnChg chg="mod">
          <ac:chgData name="hui xu" userId="70b675938bab3b5e" providerId="LiveId" clId="{5F5E3E42-610D-4693-88C5-F29B44CC9E44}" dt="2020-02-10T13:34:50.445" v="10296" actId="1076"/>
          <ac:cxnSpMkLst>
            <pc:docMk/>
            <pc:sldMk cId="2343074563" sldId="422"/>
            <ac:cxnSpMk id="52" creationId="{10C45A69-8111-4FDD-B46B-58AFE863770B}"/>
          </ac:cxnSpMkLst>
        </pc:cxnChg>
      </pc:sldChg>
      <pc:sldChg chg="addSp delSp modSp add">
        <pc:chgData name="hui xu" userId="70b675938bab3b5e" providerId="LiveId" clId="{5F5E3E42-610D-4693-88C5-F29B44CC9E44}" dt="2020-02-10T13:44:29.508" v="10565" actId="1076"/>
        <pc:sldMkLst>
          <pc:docMk/>
          <pc:sldMk cId="3440934525" sldId="423"/>
        </pc:sldMkLst>
        <pc:spChg chg="mod">
          <ac:chgData name="hui xu" userId="70b675938bab3b5e" providerId="LiveId" clId="{5F5E3E42-610D-4693-88C5-F29B44CC9E44}" dt="2020-02-10T13:39:38.800" v="10346" actId="20577"/>
          <ac:spMkLst>
            <pc:docMk/>
            <pc:sldMk cId="3440934525" sldId="423"/>
            <ac:spMk id="2" creationId="{29A748FE-5C23-496A-88FA-F37F270846FB}"/>
          </ac:spMkLst>
        </pc:spChg>
        <pc:spChg chg="mod">
          <ac:chgData name="hui xu" userId="70b675938bab3b5e" providerId="LiveId" clId="{5F5E3E42-610D-4693-88C5-F29B44CC9E44}" dt="2020-02-10T13:41:20.805" v="10499" actId="27636"/>
          <ac:spMkLst>
            <pc:docMk/>
            <pc:sldMk cId="3440934525" sldId="423"/>
            <ac:spMk id="3" creationId="{327298B0-7B22-4468-92A7-CA44BC0ECF0A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4" creationId="{CEDA8B10-0D41-4124-A3F0-0CD5C4A5E428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6" creationId="{6ECC9CE4-46AA-47A5-9157-BC26C837C47F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7" creationId="{1B1D7AC0-EDC0-472C-B7EF-8DF1DD72EF27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9" creationId="{FBAE6460-CA1A-458C-B38E-708F2F94E473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1" creationId="{C6080210-FE39-452E-9768-AF3508D15831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3" creationId="{EEC6ECBE-62AB-4F8F-AC72-0EA2320B6B72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4" creationId="{AB93F279-B29F-4428-B283-B9D0EE040C9B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5" creationId="{2FDA1AD9-EF6B-4EA7-8AB4-D2FEFE8FC582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6" creationId="{FA7B12D5-6B5E-427F-9467-47683D84D3C9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7" creationId="{5BA01F40-199E-40D4-932D-CBDF4B983EEB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8" creationId="{979BF3C5-4AC0-489D-A695-20E687C8C26F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9" creationId="{6AAA660D-0CA0-4E67-8311-4ABD4ADFB61A}"/>
          </ac:spMkLst>
        </pc:spChg>
        <pc:spChg chg="add del mod">
          <ac:chgData name="hui xu" userId="70b675938bab3b5e" providerId="LiveId" clId="{5F5E3E42-610D-4693-88C5-F29B44CC9E44}" dt="2020-02-10T13:42:21.081" v="10529" actId="21"/>
          <ac:spMkLst>
            <pc:docMk/>
            <pc:sldMk cId="3440934525" sldId="423"/>
            <ac:spMk id="20" creationId="{0E0731D5-4E63-429D-B768-674717F6D1CA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21" creationId="{E00AFC72-AA8F-469C-ABBE-33C7C61DB278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23" creationId="{9C1C9C6C-0C75-4F4F-8946-48AFECA43330}"/>
          </ac:spMkLst>
        </pc:spChg>
        <pc:spChg chg="add del mod">
          <ac:chgData name="hui xu" userId="70b675938bab3b5e" providerId="LiveId" clId="{5F5E3E42-610D-4693-88C5-F29B44CC9E44}" dt="2020-02-10T13:43:30.729" v="10551" actId="478"/>
          <ac:spMkLst>
            <pc:docMk/>
            <pc:sldMk cId="3440934525" sldId="423"/>
            <ac:spMk id="27" creationId="{4430A759-3327-439A-B059-A6D7CDE569EA}"/>
          </ac:spMkLst>
        </pc:spChg>
        <pc:spChg chg="add del">
          <ac:chgData name="hui xu" userId="70b675938bab3b5e" providerId="LiveId" clId="{5F5E3E42-610D-4693-88C5-F29B44CC9E44}" dt="2020-02-10T13:41:25.757" v="10501"/>
          <ac:spMkLst>
            <pc:docMk/>
            <pc:sldMk cId="3440934525" sldId="423"/>
            <ac:spMk id="28" creationId="{E156C5C1-03A6-4381-9E2D-D0B0064EC191}"/>
          </ac:spMkLst>
        </pc:sp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5" creationId="{4CF9C92E-6589-40BB-ADA8-07D87E433F6A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8" creationId="{F7CA99A2-028D-4102-B457-E34D6DBFD1BE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10" creationId="{090847DB-5AAC-4A6E-B397-3347CC673E89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12" creationId="{A4F13D93-5CE9-41C6-A7A2-061A946A8CB9}"/>
          </ac:cxnSpMkLst>
        </pc:cxnChg>
        <pc:cxnChg chg="add del mod">
          <ac:chgData name="hui xu" userId="70b675938bab3b5e" providerId="LiveId" clId="{5F5E3E42-610D-4693-88C5-F29B44CC9E44}" dt="2020-02-10T13:42:55.055" v="10542" actId="21"/>
          <ac:cxnSpMkLst>
            <pc:docMk/>
            <pc:sldMk cId="3440934525" sldId="423"/>
            <ac:cxnSpMk id="22" creationId="{3F4D1DBD-88D2-48D6-BC50-BF650F49F9FF}"/>
          </ac:cxnSpMkLst>
        </pc:cxnChg>
        <pc:cxnChg chg="add del mod">
          <ac:chgData name="hui xu" userId="70b675938bab3b5e" providerId="LiveId" clId="{5F5E3E42-610D-4693-88C5-F29B44CC9E44}" dt="2020-02-10T13:42:54.219" v="10541" actId="21"/>
          <ac:cxnSpMkLst>
            <pc:docMk/>
            <pc:sldMk cId="3440934525" sldId="423"/>
            <ac:cxnSpMk id="24" creationId="{8EEFAA67-C74C-4CAD-A46C-93B8A65EA3F2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25" creationId="{6A1DA9BF-25BD-46AD-8C73-D1A020307145}"/>
          </ac:cxnSpMkLst>
        </pc:cxnChg>
        <pc:cxnChg chg="add del mod">
          <ac:chgData name="hui xu" userId="70b675938bab3b5e" providerId="LiveId" clId="{5F5E3E42-610D-4693-88C5-F29B44CC9E44}" dt="2020-02-10T13:42:53.287" v="10540" actId="21"/>
          <ac:cxnSpMkLst>
            <pc:docMk/>
            <pc:sldMk cId="3440934525" sldId="423"/>
            <ac:cxnSpMk id="26" creationId="{01E01FC4-F266-41D7-822D-F7E24BFDEE0C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51" creationId="{35E80987-3B49-4A7C-A13D-BEDD5ACA4814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55" creationId="{114A5F45-0246-4412-9C5D-B5DF4EE5AA32}"/>
          </ac:cxnSpMkLst>
        </pc:cxnChg>
      </pc:sldChg>
    </pc:docChg>
  </pc:docChgLst>
  <pc:docChgLst>
    <pc:chgData name="hui xu" userId="70b675938bab3b5e" providerId="LiveId" clId="{2B57C767-2D15-4563-96A7-C8A04F8CD475}"/>
    <pc:docChg chg="undo custSel addSld delSld modSld sldOrd">
      <pc:chgData name="hui xu" userId="70b675938bab3b5e" providerId="LiveId" clId="{2B57C767-2D15-4563-96A7-C8A04F8CD475}" dt="2020-04-10T08:02:51.797" v="2507" actId="20577"/>
      <pc:docMkLst>
        <pc:docMk/>
      </pc:docMkLst>
      <pc:sldChg chg="addSp delSp modSp">
        <pc:chgData name="hui xu" userId="70b675938bab3b5e" providerId="LiveId" clId="{2B57C767-2D15-4563-96A7-C8A04F8CD475}" dt="2020-03-13T13:42:36.062" v="2258" actId="20577"/>
        <pc:sldMkLst>
          <pc:docMk/>
          <pc:sldMk cId="736868064" sldId="256"/>
        </pc:sldMkLst>
        <pc:spChg chg="mod">
          <ac:chgData name="hui xu" userId="70b675938bab3b5e" providerId="LiveId" clId="{2B57C767-2D15-4563-96A7-C8A04F8CD475}" dt="2020-03-13T13:42:36.062" v="2258" actId="20577"/>
          <ac:spMkLst>
            <pc:docMk/>
            <pc:sldMk cId="736868064" sldId="256"/>
            <ac:spMk id="2" creationId="{00000000-0000-0000-0000-000000000000}"/>
          </ac:spMkLst>
        </pc:spChg>
        <pc:spChg chg="del">
          <ac:chgData name="hui xu" userId="70b675938bab3b5e" providerId="LiveId" clId="{2B57C767-2D15-4563-96A7-C8A04F8CD475}" dt="2020-02-17T02:01:31.525" v="18" actId="478"/>
          <ac:spMkLst>
            <pc:docMk/>
            <pc:sldMk cId="736868064" sldId="256"/>
            <ac:spMk id="3" creationId="{00000000-0000-0000-0000-000000000000}"/>
          </ac:spMkLst>
        </pc:spChg>
        <pc:spChg chg="add del mod">
          <ac:chgData name="hui xu" userId="70b675938bab3b5e" providerId="LiveId" clId="{2B57C767-2D15-4563-96A7-C8A04F8CD475}" dt="2020-02-17T02:01:34.361" v="19" actId="478"/>
          <ac:spMkLst>
            <pc:docMk/>
            <pc:sldMk cId="736868064" sldId="256"/>
            <ac:spMk id="5" creationId="{5D78F1E3-AF2D-4383-A3CC-D17B96CC272B}"/>
          </ac:spMkLst>
        </pc:spChg>
        <pc:spChg chg="add">
          <ac:chgData name="hui xu" userId="70b675938bab3b5e" providerId="LiveId" clId="{2B57C767-2D15-4563-96A7-C8A04F8CD475}" dt="2020-02-17T02:01:34.979" v="20"/>
          <ac:spMkLst>
            <pc:docMk/>
            <pc:sldMk cId="736868064" sldId="256"/>
            <ac:spMk id="6" creationId="{6A76A57B-AFB0-4CF8-8382-90AE11706258}"/>
          </ac:spMkLst>
        </pc:spChg>
        <pc:spChg chg="add">
          <ac:chgData name="hui xu" userId="70b675938bab3b5e" providerId="LiveId" clId="{2B57C767-2D15-4563-96A7-C8A04F8CD475}" dt="2020-02-17T02:01:34.979" v="20"/>
          <ac:spMkLst>
            <pc:docMk/>
            <pc:sldMk cId="736868064" sldId="256"/>
            <ac:spMk id="8" creationId="{A8BC7520-0A5A-449C-9513-B73655EE781E}"/>
          </ac:spMkLst>
        </pc:spChg>
        <pc:picChg chg="add">
          <ac:chgData name="hui xu" userId="70b675938bab3b5e" providerId="LiveId" clId="{2B57C767-2D15-4563-96A7-C8A04F8CD475}" dt="2020-02-17T02:01:34.979" v="20"/>
          <ac:picMkLst>
            <pc:docMk/>
            <pc:sldMk cId="736868064" sldId="256"/>
            <ac:picMk id="7" creationId="{23AEDB7B-DB4A-4851-84FC-5531DA8F526A}"/>
          </ac:picMkLst>
        </pc:picChg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4236497134" sldId="257"/>
        </pc:sldMkLst>
      </pc:sldChg>
      <pc:sldChg chg="del">
        <pc:chgData name="hui xu" userId="70b675938bab3b5e" providerId="LiveId" clId="{2B57C767-2D15-4563-96A7-C8A04F8CD475}" dt="2020-02-13T21:10:33.420" v="1" actId="47"/>
        <pc:sldMkLst>
          <pc:docMk/>
          <pc:sldMk cId="1292877211" sldId="258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119416653" sldId="25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68351809" sldId="259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4145356585" sldId="259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476411532" sldId="260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202907391" sldId="260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826890285" sldId="261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006552371" sldId="261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441676663" sldId="26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433358854" sldId="26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57171292" sldId="263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880981638" sldId="263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136094018" sldId="264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518057030" sldId="264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817998147" sldId="265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635680838" sldId="265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123124330" sldId="266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004663075" sldId="266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991125444" sldId="26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632843755" sldId="26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440234511" sldId="269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1376257396" sldId="275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572070911" sldId="275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1467168878" sldId="276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862464883" sldId="276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167502222" sldId="27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499255764" sldId="27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394246490" sldId="27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802397281" sldId="279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3152410039" sldId="279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787076033" sldId="28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486212128" sldId="28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570542784" sldId="283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3403750106" sldId="283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35588197" sldId="284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4269922053" sldId="284"/>
        </pc:sldMkLst>
      </pc:sldChg>
      <pc:sldChg chg="modSp ord">
        <pc:chgData name="hui xu" userId="70b675938bab3b5e" providerId="LiveId" clId="{2B57C767-2D15-4563-96A7-C8A04F8CD475}" dt="2020-02-18T13:40:03.139" v="210" actId="20577"/>
        <pc:sldMkLst>
          <pc:docMk/>
          <pc:sldMk cId="928954449" sldId="286"/>
        </pc:sldMkLst>
        <pc:spChg chg="mod">
          <ac:chgData name="hui xu" userId="70b675938bab3b5e" providerId="LiveId" clId="{2B57C767-2D15-4563-96A7-C8A04F8CD475}" dt="2020-02-18T13:40:03.139" v="210" actId="20577"/>
          <ac:spMkLst>
            <pc:docMk/>
            <pc:sldMk cId="928954449" sldId="286"/>
            <ac:spMk id="2" creationId="{FBED6E9E-B640-4ADA-A3FB-F9DBAB8B1089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227299820" sldId="287"/>
        </pc:sldMkLst>
      </pc:sldChg>
      <pc:sldChg chg="modSp ord">
        <pc:chgData name="hui xu" userId="70b675938bab3b5e" providerId="LiveId" clId="{2B57C767-2D15-4563-96A7-C8A04F8CD475}" dt="2020-02-18T13:46:21.358" v="253" actId="20577"/>
        <pc:sldMkLst>
          <pc:docMk/>
          <pc:sldMk cId="2897370932" sldId="288"/>
        </pc:sldMkLst>
        <pc:spChg chg="mod">
          <ac:chgData name="hui xu" userId="70b675938bab3b5e" providerId="LiveId" clId="{2B57C767-2D15-4563-96A7-C8A04F8CD475}" dt="2020-02-18T13:46:21.358" v="253" actId="20577"/>
          <ac:spMkLst>
            <pc:docMk/>
            <pc:sldMk cId="2897370932" sldId="288"/>
            <ac:spMk id="3" creationId="{064CF94F-3267-401F-BD15-AD54280CC6EA}"/>
          </ac:spMkLst>
        </pc:spChg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813749080" sldId="289"/>
        </pc:sldMkLst>
      </pc:sldChg>
      <pc:sldChg chg="addSp modSp modNotesTx">
        <pc:chgData name="hui xu" userId="70b675938bab3b5e" providerId="LiveId" clId="{2B57C767-2D15-4563-96A7-C8A04F8CD475}" dt="2020-03-14T02:47:20.300" v="2408" actId="20577"/>
        <pc:sldMkLst>
          <pc:docMk/>
          <pc:sldMk cId="4025253764" sldId="291"/>
        </pc:sldMkLst>
        <pc:spChg chg="add mod">
          <ac:chgData name="hui xu" userId="70b675938bab3b5e" providerId="LiveId" clId="{2B57C767-2D15-4563-96A7-C8A04F8CD475}" dt="2020-03-14T02:46:16.521" v="2392" actId="1076"/>
          <ac:spMkLst>
            <pc:docMk/>
            <pc:sldMk cId="4025253764" sldId="291"/>
            <ac:spMk id="4" creationId="{A5A60ECF-CDCB-4D07-888C-857D2B6F3A67}"/>
          </ac:spMkLst>
        </pc:spChg>
        <pc:spChg chg="add mod">
          <ac:chgData name="hui xu" userId="70b675938bab3b5e" providerId="LiveId" clId="{2B57C767-2D15-4563-96A7-C8A04F8CD475}" dt="2020-03-14T02:42:21.942" v="2384" actId="1076"/>
          <ac:spMkLst>
            <pc:docMk/>
            <pc:sldMk cId="4025253764" sldId="291"/>
            <ac:spMk id="6" creationId="{C8228052-92A6-4EF7-808D-6D64235731DB}"/>
          </ac:spMkLst>
        </pc:spChg>
        <pc:spChg chg="add mod">
          <ac:chgData name="hui xu" userId="70b675938bab3b5e" providerId="LiveId" clId="{2B57C767-2D15-4563-96A7-C8A04F8CD475}" dt="2020-03-14T02:46:24.415" v="2394" actId="20577"/>
          <ac:spMkLst>
            <pc:docMk/>
            <pc:sldMk cId="4025253764" sldId="291"/>
            <ac:spMk id="7" creationId="{90B0E7EF-7806-48C1-AD2C-532B7639C697}"/>
          </ac:spMkLst>
        </pc:spChg>
      </pc:sldChg>
      <pc:sldChg chg="modSp">
        <pc:chgData name="hui xu" userId="70b675938bab3b5e" providerId="LiveId" clId="{2B57C767-2D15-4563-96A7-C8A04F8CD475}" dt="2020-03-14T02:48:29.490" v="2414" actId="1076"/>
        <pc:sldMkLst>
          <pc:docMk/>
          <pc:sldMk cId="1344382535" sldId="292"/>
        </pc:sldMkLst>
        <pc:spChg chg="mod">
          <ac:chgData name="hui xu" userId="70b675938bab3b5e" providerId="LiveId" clId="{2B57C767-2D15-4563-96A7-C8A04F8CD475}" dt="2020-03-14T02:48:29.490" v="2414" actId="1076"/>
          <ac:spMkLst>
            <pc:docMk/>
            <pc:sldMk cId="1344382535" sldId="292"/>
            <ac:spMk id="6" creationId="{450A3E54-A471-45F4-8929-7DC91CFA35E9}"/>
          </ac:spMkLst>
        </pc:spChg>
        <pc:spChg chg="mod">
          <ac:chgData name="hui xu" userId="70b675938bab3b5e" providerId="LiveId" clId="{2B57C767-2D15-4563-96A7-C8A04F8CD475}" dt="2020-03-14T02:48:13.931" v="2411" actId="404"/>
          <ac:spMkLst>
            <pc:docMk/>
            <pc:sldMk cId="1344382535" sldId="292"/>
            <ac:spMk id="9" creationId="{14B2D0DC-F4FC-4E03-B392-14BFE961ECA0}"/>
          </ac:spMkLst>
        </pc:spChg>
      </pc:sldChg>
      <pc:sldChg chg="del">
        <pc:chgData name="hui xu" userId="70b675938bab3b5e" providerId="LiveId" clId="{2B57C767-2D15-4563-96A7-C8A04F8CD475}" dt="2020-03-14T02:24:21.007" v="2289" actId="47"/>
        <pc:sldMkLst>
          <pc:docMk/>
          <pc:sldMk cId="1945364535" sldId="29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626038606" sldId="298"/>
        </pc:sldMkLst>
      </pc:sldChg>
      <pc:sldChg chg="del">
        <pc:chgData name="hui xu" userId="70b675938bab3b5e" providerId="LiveId" clId="{2B57C767-2D15-4563-96A7-C8A04F8CD475}" dt="2020-02-18T13:46:55.240" v="270" actId="2696"/>
        <pc:sldMkLst>
          <pc:docMk/>
          <pc:sldMk cId="2155437780" sldId="299"/>
        </pc:sldMkLst>
      </pc:sldChg>
      <pc:sldChg chg="modSp">
        <pc:chgData name="hui xu" userId="70b675938bab3b5e" providerId="LiveId" clId="{2B57C767-2D15-4563-96A7-C8A04F8CD475}" dt="2020-03-13T13:58:58.587" v="2280" actId="20577"/>
        <pc:sldMkLst>
          <pc:docMk/>
          <pc:sldMk cId="3000362762" sldId="308"/>
        </pc:sldMkLst>
        <pc:spChg chg="mod">
          <ac:chgData name="hui xu" userId="70b675938bab3b5e" providerId="LiveId" clId="{2B57C767-2D15-4563-96A7-C8A04F8CD475}" dt="2020-03-13T13:58:58.587" v="2280" actId="20577"/>
          <ac:spMkLst>
            <pc:docMk/>
            <pc:sldMk cId="3000362762" sldId="308"/>
            <ac:spMk id="2" creationId="{D01F047C-6441-4F50-B592-6D5AD4CF8225}"/>
          </ac:spMkLst>
        </pc:spChg>
      </pc:sldChg>
      <pc:sldChg chg="modSp">
        <pc:chgData name="hui xu" userId="70b675938bab3b5e" providerId="LiveId" clId="{2B57C767-2D15-4563-96A7-C8A04F8CD475}" dt="2020-02-20T03:36:03.496" v="459" actId="20577"/>
        <pc:sldMkLst>
          <pc:docMk/>
          <pc:sldMk cId="2253600897" sldId="309"/>
        </pc:sldMkLst>
        <pc:spChg chg="mod">
          <ac:chgData name="hui xu" userId="70b675938bab3b5e" providerId="LiveId" clId="{2B57C767-2D15-4563-96A7-C8A04F8CD475}" dt="2020-02-20T03:36:03.496" v="459" actId="20577"/>
          <ac:spMkLst>
            <pc:docMk/>
            <pc:sldMk cId="2253600897" sldId="309"/>
            <ac:spMk id="3" creationId="{08BBD072-8747-4EAB-809D-5A4FD80F06C3}"/>
          </ac:spMkLst>
        </pc:spChg>
      </pc:sldChg>
      <pc:sldChg chg="modSp">
        <pc:chgData name="hui xu" userId="70b675938bab3b5e" providerId="LiveId" clId="{2B57C767-2D15-4563-96A7-C8A04F8CD475}" dt="2020-02-20T03:57:27.463" v="630"/>
        <pc:sldMkLst>
          <pc:docMk/>
          <pc:sldMk cId="410015128" sldId="310"/>
        </pc:sldMkLst>
        <pc:cxnChg chg="mod">
          <ac:chgData name="hui xu" userId="70b675938bab3b5e" providerId="LiveId" clId="{2B57C767-2D15-4563-96A7-C8A04F8CD475}" dt="2020-02-20T03:57:21.986" v="629"/>
          <ac:cxnSpMkLst>
            <pc:docMk/>
            <pc:sldMk cId="410015128" sldId="310"/>
            <ac:cxnSpMk id="45" creationId="{AA448D43-C496-447D-BE14-D66A12591BD6}"/>
          </ac:cxnSpMkLst>
        </pc:cxnChg>
        <pc:cxnChg chg="mod">
          <ac:chgData name="hui xu" userId="70b675938bab3b5e" providerId="LiveId" clId="{2B57C767-2D15-4563-96A7-C8A04F8CD475}" dt="2020-02-20T03:57:27.463" v="630"/>
          <ac:cxnSpMkLst>
            <pc:docMk/>
            <pc:sldMk cId="410015128" sldId="310"/>
            <ac:cxnSpMk id="48" creationId="{8D671BDE-8AD1-4EF9-ADDF-4B26D71C8245}"/>
          </ac:cxnSpMkLst>
        </pc:cxnChg>
      </pc:sldChg>
      <pc:sldChg chg="addSp modSp ord">
        <pc:chgData name="hui xu" userId="70b675938bab3b5e" providerId="LiveId" clId="{2B57C767-2D15-4563-96A7-C8A04F8CD475}" dt="2020-02-20T04:03:10.844" v="638" actId="1076"/>
        <pc:sldMkLst>
          <pc:docMk/>
          <pc:sldMk cId="240940645" sldId="311"/>
        </pc:sldMkLst>
        <pc:spChg chg="mod">
          <ac:chgData name="hui xu" userId="70b675938bab3b5e" providerId="LiveId" clId="{2B57C767-2D15-4563-96A7-C8A04F8CD475}" dt="2020-02-20T03:55:46.689" v="551" actId="14100"/>
          <ac:spMkLst>
            <pc:docMk/>
            <pc:sldMk cId="240940645" sldId="311"/>
            <ac:spMk id="3" creationId="{9DAF5D1D-C713-4C49-B64C-0685AE2ECE4E}"/>
          </ac:spMkLst>
        </pc:spChg>
        <pc:spChg chg="add mod">
          <ac:chgData name="hui xu" userId="70b675938bab3b5e" providerId="LiveId" clId="{2B57C767-2D15-4563-96A7-C8A04F8CD475}" dt="2020-02-20T03:55:53.703" v="565" actId="1035"/>
          <ac:spMkLst>
            <pc:docMk/>
            <pc:sldMk cId="240940645" sldId="311"/>
            <ac:spMk id="4" creationId="{A4EF0643-103A-441E-8CC4-CEA5264D77D8}"/>
          </ac:spMkLst>
        </pc:spChg>
        <pc:spChg chg="add mod">
          <ac:chgData name="hui xu" userId="70b675938bab3b5e" providerId="LiveId" clId="{2B57C767-2D15-4563-96A7-C8A04F8CD475}" dt="2020-02-20T03:55:49.845" v="552" actId="1076"/>
          <ac:spMkLst>
            <pc:docMk/>
            <pc:sldMk cId="240940645" sldId="311"/>
            <ac:spMk id="5" creationId="{818350DC-2248-4B11-9AF5-8CC4C913AAD5}"/>
          </ac:spMkLst>
        </pc:spChg>
        <pc:spChg chg="add mod">
          <ac:chgData name="hui xu" userId="70b675938bab3b5e" providerId="LiveId" clId="{2B57C767-2D15-4563-96A7-C8A04F8CD475}" dt="2020-02-20T03:55:56.671" v="578" actId="1036"/>
          <ac:spMkLst>
            <pc:docMk/>
            <pc:sldMk cId="240940645" sldId="311"/>
            <ac:spMk id="7" creationId="{AE9540C0-1B9C-42AB-8DB7-8AAD9BD63557}"/>
          </ac:spMkLst>
        </pc:spChg>
        <pc:spChg chg="add mod">
          <ac:chgData name="hui xu" userId="70b675938bab3b5e" providerId="LiveId" clId="{2B57C767-2D15-4563-96A7-C8A04F8CD475}" dt="2020-02-20T03:55:56.671" v="578" actId="1036"/>
          <ac:spMkLst>
            <pc:docMk/>
            <pc:sldMk cId="240940645" sldId="311"/>
            <ac:spMk id="9" creationId="{FB590B8D-0366-48F4-8C8C-E5CC7171F3B3}"/>
          </ac:spMkLst>
        </pc:spChg>
        <pc:spChg chg="add mod">
          <ac:chgData name="hui xu" userId="70b675938bab3b5e" providerId="LiveId" clId="{2B57C767-2D15-4563-96A7-C8A04F8CD475}" dt="2020-02-20T03:56:00.515" v="591" actId="1036"/>
          <ac:spMkLst>
            <pc:docMk/>
            <pc:sldMk cId="240940645" sldId="311"/>
            <ac:spMk id="11" creationId="{FD1F2812-38A6-4E99-9869-2C0692D2BF8E}"/>
          </ac:spMkLst>
        </pc:spChg>
        <pc:spChg chg="add mod">
          <ac:chgData name="hui xu" userId="70b675938bab3b5e" providerId="LiveId" clId="{2B57C767-2D15-4563-96A7-C8A04F8CD475}" dt="2020-02-20T03:56:04.541" v="601" actId="1036"/>
          <ac:spMkLst>
            <pc:docMk/>
            <pc:sldMk cId="240940645" sldId="311"/>
            <ac:spMk id="13" creationId="{D1EDE517-2871-44CC-8B33-AC8EF4C18F25}"/>
          </ac:spMkLst>
        </pc:spChg>
        <pc:spChg chg="add mod">
          <ac:chgData name="hui xu" userId="70b675938bab3b5e" providerId="LiveId" clId="{2B57C767-2D15-4563-96A7-C8A04F8CD475}" dt="2020-02-20T04:03:07.906" v="637" actId="1076"/>
          <ac:spMkLst>
            <pc:docMk/>
            <pc:sldMk cId="240940645" sldId="311"/>
            <ac:spMk id="16" creationId="{06294887-778D-4DB4-B406-A9FAF845E35C}"/>
          </ac:spMkLst>
        </pc:spChg>
        <pc:spChg chg="add mod">
          <ac:chgData name="hui xu" userId="70b675938bab3b5e" providerId="LiveId" clId="{2B57C767-2D15-4563-96A7-C8A04F8CD475}" dt="2020-02-20T04:03:10.844" v="638" actId="1076"/>
          <ac:spMkLst>
            <pc:docMk/>
            <pc:sldMk cId="240940645" sldId="311"/>
            <ac:spMk id="17" creationId="{5EE01A5E-E287-4A4F-8EE6-39DA9220571F}"/>
          </ac:spMkLst>
        </pc:spChg>
        <pc:cxnChg chg="add mod">
          <ac:chgData name="hui xu" userId="70b675938bab3b5e" providerId="LiveId" clId="{2B57C767-2D15-4563-96A7-C8A04F8CD475}" dt="2020-02-20T03:55:53.703" v="565" actId="1035"/>
          <ac:cxnSpMkLst>
            <pc:docMk/>
            <pc:sldMk cId="240940645" sldId="311"/>
            <ac:cxnSpMk id="6" creationId="{09148C52-0F15-4FC9-853C-ED15FB25007E}"/>
          </ac:cxnSpMkLst>
        </pc:cxnChg>
        <pc:cxnChg chg="add mod">
          <ac:chgData name="hui xu" userId="70b675938bab3b5e" providerId="LiveId" clId="{2B57C767-2D15-4563-96A7-C8A04F8CD475}" dt="2020-02-20T03:55:56.671" v="578" actId="1036"/>
          <ac:cxnSpMkLst>
            <pc:docMk/>
            <pc:sldMk cId="240940645" sldId="311"/>
            <ac:cxnSpMk id="8" creationId="{FEA9E28A-37C1-44D8-9AE8-CFA94163B188}"/>
          </ac:cxnSpMkLst>
        </pc:cxnChg>
        <pc:cxnChg chg="add mod">
          <ac:chgData name="hui xu" userId="70b675938bab3b5e" providerId="LiveId" clId="{2B57C767-2D15-4563-96A7-C8A04F8CD475}" dt="2020-02-20T03:55:56.671" v="578" actId="1036"/>
          <ac:cxnSpMkLst>
            <pc:docMk/>
            <pc:sldMk cId="240940645" sldId="311"/>
            <ac:cxnSpMk id="10" creationId="{E79E40A6-2128-4090-8F7F-D12871971391}"/>
          </ac:cxnSpMkLst>
        </pc:cxnChg>
        <pc:cxnChg chg="add mod">
          <ac:chgData name="hui xu" userId="70b675938bab3b5e" providerId="LiveId" clId="{2B57C767-2D15-4563-96A7-C8A04F8CD475}" dt="2020-02-20T03:56:00.515" v="591" actId="1036"/>
          <ac:cxnSpMkLst>
            <pc:docMk/>
            <pc:sldMk cId="240940645" sldId="311"/>
            <ac:cxnSpMk id="12" creationId="{0640E777-E457-4A3B-AB4A-EFD40BF0C2A9}"/>
          </ac:cxnSpMkLst>
        </pc:cxnChg>
        <pc:cxnChg chg="add mod">
          <ac:chgData name="hui xu" userId="70b675938bab3b5e" providerId="LiveId" clId="{2B57C767-2D15-4563-96A7-C8A04F8CD475}" dt="2020-02-20T03:57:14.384" v="628"/>
          <ac:cxnSpMkLst>
            <pc:docMk/>
            <pc:sldMk cId="240940645" sldId="311"/>
            <ac:cxnSpMk id="14" creationId="{66292758-DF86-47FD-A074-6933B8FF807C}"/>
          </ac:cxnSpMkLst>
        </pc:cxnChg>
        <pc:cxnChg chg="add mod">
          <ac:chgData name="hui xu" userId="70b675938bab3b5e" providerId="LiveId" clId="{2B57C767-2D15-4563-96A7-C8A04F8CD475}" dt="2020-02-20T03:56:12.355" v="602"/>
          <ac:cxnSpMkLst>
            <pc:docMk/>
            <pc:sldMk cId="240940645" sldId="311"/>
            <ac:cxnSpMk id="15" creationId="{15096E33-9CE2-47FD-8AC1-9EE3E3582AD5}"/>
          </ac:cxnSpMkLst>
        </pc:cxnChg>
      </pc:sldChg>
      <pc:sldChg chg="modSp">
        <pc:chgData name="hui xu" userId="70b675938bab3b5e" providerId="LiveId" clId="{2B57C767-2D15-4563-96A7-C8A04F8CD475}" dt="2020-02-20T03:50:35.252" v="530" actId="1035"/>
        <pc:sldMkLst>
          <pc:docMk/>
          <pc:sldMk cId="4255423273" sldId="312"/>
        </pc:sldMkLst>
        <pc:spChg chg="mod">
          <ac:chgData name="hui xu" userId="70b675938bab3b5e" providerId="LiveId" clId="{2B57C767-2D15-4563-96A7-C8A04F8CD475}" dt="2020-02-20T03:50:35.252" v="530" actId="1035"/>
          <ac:spMkLst>
            <pc:docMk/>
            <pc:sldMk cId="4255423273" sldId="312"/>
            <ac:spMk id="6" creationId="{C5AE3225-BCFE-4FB5-A741-10EA9CECBF85}"/>
          </ac:spMkLst>
        </pc:spChg>
        <pc:spChg chg="mod">
          <ac:chgData name="hui xu" userId="70b675938bab3b5e" providerId="LiveId" clId="{2B57C767-2D15-4563-96A7-C8A04F8CD475}" dt="2020-02-20T03:41:08.396" v="488" actId="1037"/>
          <ac:spMkLst>
            <pc:docMk/>
            <pc:sldMk cId="4255423273" sldId="312"/>
            <ac:spMk id="7" creationId="{65B11A93-0172-4157-9E40-651869F24194}"/>
          </ac:spMkLst>
        </pc:spChg>
        <pc:cxnChg chg="mod">
          <ac:chgData name="hui xu" userId="70b675938bab3b5e" providerId="LiveId" clId="{2B57C767-2D15-4563-96A7-C8A04F8CD475}" dt="2020-02-20T03:50:35.252" v="530" actId="1035"/>
          <ac:cxnSpMkLst>
            <pc:docMk/>
            <pc:sldMk cId="4255423273" sldId="312"/>
            <ac:cxnSpMk id="8" creationId="{B90F55BC-41A8-4671-8B79-E953AD5BCA8F}"/>
          </ac:cxnSpMkLst>
        </pc:cxnChg>
        <pc:cxnChg chg="mod">
          <ac:chgData name="hui xu" userId="70b675938bab3b5e" providerId="LiveId" clId="{2B57C767-2D15-4563-96A7-C8A04F8CD475}" dt="2020-02-20T03:41:08.396" v="488" actId="1037"/>
          <ac:cxnSpMkLst>
            <pc:docMk/>
            <pc:sldMk cId="4255423273" sldId="312"/>
            <ac:cxnSpMk id="11" creationId="{401F9F49-B30F-4952-8509-A6A779ED9B3D}"/>
          </ac:cxnSpMkLst>
        </pc:cxnChg>
      </pc:sldChg>
      <pc:sldChg chg="addSp modSp">
        <pc:chgData name="hui xu" userId="70b675938bab3b5e" providerId="LiveId" clId="{2B57C767-2D15-4563-96A7-C8A04F8CD475}" dt="2020-02-18T14:37:04.646" v="454" actId="207"/>
        <pc:sldMkLst>
          <pc:docMk/>
          <pc:sldMk cId="4069548683" sldId="316"/>
        </pc:sldMkLst>
        <pc:spChg chg="mod">
          <ac:chgData name="hui xu" userId="70b675938bab3b5e" providerId="LiveId" clId="{2B57C767-2D15-4563-96A7-C8A04F8CD475}" dt="2020-02-18T14:37:04.646" v="454" actId="207"/>
          <ac:spMkLst>
            <pc:docMk/>
            <pc:sldMk cId="4069548683" sldId="316"/>
            <ac:spMk id="3" creationId="{0B17249B-154F-4485-B830-186ADC5D0197}"/>
          </ac:spMkLst>
        </pc:spChg>
        <pc:spChg chg="add mod">
          <ac:chgData name="hui xu" userId="70b675938bab3b5e" providerId="LiveId" clId="{2B57C767-2D15-4563-96A7-C8A04F8CD475}" dt="2020-02-18T14:11:36.752" v="377"/>
          <ac:spMkLst>
            <pc:docMk/>
            <pc:sldMk cId="4069548683" sldId="316"/>
            <ac:spMk id="4" creationId="{0144D049-0A8E-40E8-A7BA-8AEFFFCF313A}"/>
          </ac:spMkLst>
        </pc:spChg>
      </pc:sldChg>
      <pc:sldChg chg="modSp">
        <pc:chgData name="hui xu" userId="70b675938bab3b5e" providerId="LiveId" clId="{2B57C767-2D15-4563-96A7-C8A04F8CD475}" dt="2020-02-20T03:47:12.479" v="517" actId="21"/>
        <pc:sldMkLst>
          <pc:docMk/>
          <pc:sldMk cId="4212091756" sldId="317"/>
        </pc:sldMkLst>
        <pc:spChg chg="mod">
          <ac:chgData name="hui xu" userId="70b675938bab3b5e" providerId="LiveId" clId="{2B57C767-2D15-4563-96A7-C8A04F8CD475}" dt="2020-02-20T03:47:12.479" v="517" actId="21"/>
          <ac:spMkLst>
            <pc:docMk/>
            <pc:sldMk cId="4212091756" sldId="317"/>
            <ac:spMk id="3" creationId="{BF294717-B1D5-4E3E-88F5-660EEF8B9FDD}"/>
          </ac:spMkLst>
        </pc:spChg>
      </pc:sldChg>
      <pc:sldChg chg="del">
        <pc:chgData name="hui xu" userId="70b675938bab3b5e" providerId="LiveId" clId="{2B57C767-2D15-4563-96A7-C8A04F8CD475}" dt="2020-03-13T14:02:12.427" v="2288" actId="47"/>
        <pc:sldMkLst>
          <pc:docMk/>
          <pc:sldMk cId="2405884230" sldId="328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647325986" sldId="329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58482833" sldId="330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836187836" sldId="330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99353574" sldId="33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228550285" sldId="33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496075499" sldId="333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872833506" sldId="333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947872241" sldId="334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423658037" sldId="334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53511951" sldId="33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90232153" sldId="33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830927572" sldId="339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1389074961" sldId="339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3897082389" sldId="342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638808777" sldId="343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3315449409" sldId="344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1127137960" sldId="345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897974069" sldId="346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4110834634" sldId="346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4055946673" sldId="347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746493412" sldId="348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3184714692" sldId="350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3266681800" sldId="351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00338319" sldId="354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710935835" sldId="355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920305573" sldId="356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933030076" sldId="360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104385543" sldId="362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015214343" sldId="366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98914223" sldId="367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859860199" sldId="369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715710195" sldId="370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058355323" sldId="371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577998309" sldId="371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56431527" sldId="372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4114052242" sldId="372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775435934" sldId="373"/>
        </pc:sldMkLst>
      </pc:sldChg>
      <pc:sldChg chg="modSp">
        <pc:chgData name="hui xu" userId="70b675938bab3b5e" providerId="LiveId" clId="{2B57C767-2D15-4563-96A7-C8A04F8CD475}" dt="2020-03-14T02:30:33.680" v="2322" actId="20577"/>
        <pc:sldMkLst>
          <pc:docMk/>
          <pc:sldMk cId="3131008420" sldId="374"/>
        </pc:sldMkLst>
        <pc:spChg chg="mod">
          <ac:chgData name="hui xu" userId="70b675938bab3b5e" providerId="LiveId" clId="{2B57C767-2D15-4563-96A7-C8A04F8CD475}" dt="2020-03-14T02:30:33.680" v="2322" actId="20577"/>
          <ac:spMkLst>
            <pc:docMk/>
            <pc:sldMk cId="3131008420" sldId="374"/>
            <ac:spMk id="2" creationId="{FBED6E9E-B640-4ADA-A3FB-F9DBAB8B1089}"/>
          </ac:spMkLst>
        </pc:spChg>
      </pc:sldChg>
      <pc:sldChg chg="addSp delSp modSp del setBg">
        <pc:chgData name="hui xu" userId="70b675938bab3b5e" providerId="LiveId" clId="{2B57C767-2D15-4563-96A7-C8A04F8CD475}" dt="2020-03-13T13:27:42.840" v="2240" actId="47"/>
        <pc:sldMkLst>
          <pc:docMk/>
          <pc:sldMk cId="1397052671" sldId="375"/>
        </pc:sldMkLst>
        <pc:spChg chg="mod">
          <ac:chgData name="hui xu" userId="70b675938bab3b5e" providerId="LiveId" clId="{2B57C767-2D15-4563-96A7-C8A04F8CD475}" dt="2020-02-20T03:39:14.793" v="469"/>
          <ac:spMkLst>
            <pc:docMk/>
            <pc:sldMk cId="1397052671" sldId="375"/>
            <ac:spMk id="3" creationId="{88A4CE81-5C7B-42AE-9935-1975D6946B20}"/>
          </ac:spMkLst>
        </pc:spChg>
        <pc:spChg chg="add del">
          <ac:chgData name="hui xu" userId="70b675938bab3b5e" providerId="LiveId" clId="{2B57C767-2D15-4563-96A7-C8A04F8CD475}" dt="2020-02-20T03:39:12.993" v="468"/>
          <ac:spMkLst>
            <pc:docMk/>
            <pc:sldMk cId="1397052671" sldId="375"/>
            <ac:spMk id="4" creationId="{0D5FCE84-69B8-4DB2-B445-AB51216DB679}"/>
          </ac:spMkLst>
        </pc:spChg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014413576" sldId="375"/>
        </pc:sldMkLst>
      </pc:sldChg>
      <pc:sldChg chg="addSp delSp modSp">
        <pc:chgData name="hui xu" userId="70b675938bab3b5e" providerId="LiveId" clId="{2B57C767-2D15-4563-96A7-C8A04F8CD475}" dt="2020-02-20T03:51:41.839" v="542" actId="1076"/>
        <pc:sldMkLst>
          <pc:docMk/>
          <pc:sldMk cId="1521009700" sldId="379"/>
        </pc:sldMkLst>
        <pc:spChg chg="mod">
          <ac:chgData name="hui xu" userId="70b675938bab3b5e" providerId="LiveId" clId="{2B57C767-2D15-4563-96A7-C8A04F8CD475}" dt="2020-02-20T03:51:37.902" v="541" actId="1076"/>
          <ac:spMkLst>
            <pc:docMk/>
            <pc:sldMk cId="1521009700" sldId="379"/>
            <ac:spMk id="10" creationId="{14883722-AE1D-4C70-9F53-90280E528606}"/>
          </ac:spMkLst>
        </pc:spChg>
        <pc:spChg chg="add del">
          <ac:chgData name="hui xu" userId="70b675938bab3b5e" providerId="LiveId" clId="{2B57C767-2D15-4563-96A7-C8A04F8CD475}" dt="2020-02-20T03:50:59.506" v="532" actId="21"/>
          <ac:spMkLst>
            <pc:docMk/>
            <pc:sldMk cId="1521009700" sldId="379"/>
            <ac:spMk id="16" creationId="{849F4D4C-4F05-4305-90D9-56314768C697}"/>
          </ac:spMkLst>
        </pc:spChg>
        <pc:spChg chg="add mod">
          <ac:chgData name="hui xu" userId="70b675938bab3b5e" providerId="LiveId" clId="{2B57C767-2D15-4563-96A7-C8A04F8CD475}" dt="2020-02-20T03:51:28.985" v="538" actId="1076"/>
          <ac:spMkLst>
            <pc:docMk/>
            <pc:sldMk cId="1521009700" sldId="379"/>
            <ac:spMk id="17" creationId="{7260BB48-434F-4FAD-A3FF-5A88F507E338}"/>
          </ac:spMkLst>
        </pc:spChg>
        <pc:spChg chg="add mod">
          <ac:chgData name="hui xu" userId="70b675938bab3b5e" providerId="LiveId" clId="{2B57C767-2D15-4563-96A7-C8A04F8CD475}" dt="2020-02-20T03:51:41.839" v="542" actId="1076"/>
          <ac:spMkLst>
            <pc:docMk/>
            <pc:sldMk cId="1521009700" sldId="379"/>
            <ac:spMk id="18" creationId="{AFA583AF-7B3C-4809-B332-A5E69449D468}"/>
          </ac:spMkLst>
        </pc:spChg>
        <pc:spChg chg="mod">
          <ac:chgData name="hui xu" userId="70b675938bab3b5e" providerId="LiveId" clId="{2B57C767-2D15-4563-96A7-C8A04F8CD475}" dt="2020-02-20T03:51:17.894" v="536" actId="1076"/>
          <ac:spMkLst>
            <pc:docMk/>
            <pc:sldMk cId="1521009700" sldId="379"/>
            <ac:spMk id="19" creationId="{CB0183D6-C690-4180-A8A5-3F449727B5F8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926724378" sldId="380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209518974" sldId="380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553983007" sldId="381"/>
        </pc:sldMkLst>
      </pc:sldChg>
      <pc:sldChg chg="del">
        <pc:chgData name="hui xu" userId="70b675938bab3b5e" providerId="LiveId" clId="{2B57C767-2D15-4563-96A7-C8A04F8CD475}" dt="2020-02-18T13:35:26.445" v="174" actId="47"/>
        <pc:sldMkLst>
          <pc:docMk/>
          <pc:sldMk cId="3933555604" sldId="381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354435246" sldId="38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129837212" sldId="38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708258340" sldId="383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911535139" sldId="383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221301239" sldId="384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375868542" sldId="385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248394561" sldId="385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725843257" sldId="386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157739000" sldId="387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129845610" sldId="38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59136940" sldId="388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688973670" sldId="388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172602970" sldId="389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457440398" sldId="390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420690818" sldId="390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730571105" sldId="391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183618297" sldId="391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1561131420" sldId="39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511023788" sldId="39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453447699" sldId="394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357538235" sldId="395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552457512" sldId="395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1666982903" sldId="396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278357638" sldId="396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237117557" sldId="39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812702280" sldId="398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729409573" sldId="398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395218810" sldId="399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256893526" sldId="399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31030238" sldId="400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023949070" sldId="400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805691680" sldId="401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085851010" sldId="401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547269711" sldId="402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768856632" sldId="403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912540512" sldId="404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3955746784" sldId="405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439736299" sldId="406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1128644248" sldId="407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1236358520" sldId="408"/>
        </pc:sldMkLst>
      </pc:sldChg>
      <pc:sldChg chg="del">
        <pc:chgData name="hui xu" userId="70b675938bab3b5e" providerId="LiveId" clId="{2B57C767-2D15-4563-96A7-C8A04F8CD475}" dt="2020-02-13T21:10:42.169" v="2" actId="47"/>
        <pc:sldMkLst>
          <pc:docMk/>
          <pc:sldMk cId="848499586" sldId="410"/>
        </pc:sldMkLst>
      </pc:sldChg>
      <pc:sldChg chg="del">
        <pc:chgData name="hui xu" userId="70b675938bab3b5e" providerId="LiveId" clId="{2B57C767-2D15-4563-96A7-C8A04F8CD475}" dt="2020-02-13T21:10:42.169" v="2" actId="47"/>
        <pc:sldMkLst>
          <pc:docMk/>
          <pc:sldMk cId="1079869946" sldId="411"/>
        </pc:sldMkLst>
      </pc:sldChg>
      <pc:sldChg chg="del">
        <pc:chgData name="hui xu" userId="70b675938bab3b5e" providerId="LiveId" clId="{2B57C767-2D15-4563-96A7-C8A04F8CD475}" dt="2020-02-13T21:10:42.169" v="2" actId="47"/>
        <pc:sldMkLst>
          <pc:docMk/>
          <pc:sldMk cId="3005395627" sldId="412"/>
        </pc:sldMkLst>
      </pc:sldChg>
      <pc:sldChg chg="del">
        <pc:chgData name="hui xu" userId="70b675938bab3b5e" providerId="LiveId" clId="{2B57C767-2D15-4563-96A7-C8A04F8CD475}" dt="2020-02-13T21:10:42.169" v="2" actId="47"/>
        <pc:sldMkLst>
          <pc:docMk/>
          <pc:sldMk cId="4067536639" sldId="413"/>
        </pc:sldMkLst>
      </pc:sldChg>
      <pc:sldChg chg="del">
        <pc:chgData name="hui xu" userId="70b675938bab3b5e" providerId="LiveId" clId="{2B57C767-2D15-4563-96A7-C8A04F8CD475}" dt="2020-02-13T21:10:42.169" v="2" actId="47"/>
        <pc:sldMkLst>
          <pc:docMk/>
          <pc:sldMk cId="1291522362" sldId="414"/>
        </pc:sldMkLst>
      </pc:sldChg>
      <pc:sldChg chg="del">
        <pc:chgData name="hui xu" userId="70b675938bab3b5e" providerId="LiveId" clId="{2B57C767-2D15-4563-96A7-C8A04F8CD475}" dt="2020-02-18T13:34:31.638" v="153" actId="47"/>
        <pc:sldMkLst>
          <pc:docMk/>
          <pc:sldMk cId="994054429" sldId="415"/>
        </pc:sldMkLst>
      </pc:sldChg>
      <pc:sldChg chg="del">
        <pc:chgData name="hui xu" userId="70b675938bab3b5e" providerId="LiveId" clId="{2B57C767-2D15-4563-96A7-C8A04F8CD475}" dt="2020-02-18T13:34:45.388" v="154" actId="47"/>
        <pc:sldMkLst>
          <pc:docMk/>
          <pc:sldMk cId="3352761120" sldId="416"/>
        </pc:sldMkLst>
      </pc:sldChg>
      <pc:sldChg chg="del">
        <pc:chgData name="hui xu" userId="70b675938bab3b5e" providerId="LiveId" clId="{2B57C767-2D15-4563-96A7-C8A04F8CD475}" dt="2020-02-18T13:34:14.451" v="152" actId="47"/>
        <pc:sldMkLst>
          <pc:docMk/>
          <pc:sldMk cId="2010055677" sldId="417"/>
        </pc:sldMkLst>
      </pc:sldChg>
      <pc:sldChg chg="del">
        <pc:chgData name="hui xu" userId="70b675938bab3b5e" providerId="LiveId" clId="{2B57C767-2D15-4563-96A7-C8A04F8CD475}" dt="2020-02-18T13:35:39.270" v="175" actId="47"/>
        <pc:sldMkLst>
          <pc:docMk/>
          <pc:sldMk cId="947260024" sldId="41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896614603" sldId="419"/>
        </pc:sldMkLst>
      </pc:sldChg>
      <pc:sldChg chg="addSp delSp modSp add">
        <pc:chgData name="hui xu" userId="70b675938bab3b5e" providerId="LiveId" clId="{2B57C767-2D15-4563-96A7-C8A04F8CD475}" dt="2020-03-14T02:40:46.806" v="2371" actId="1076"/>
        <pc:sldMkLst>
          <pc:docMk/>
          <pc:sldMk cId="2841497415" sldId="419"/>
        </pc:sldMkLst>
        <pc:spChg chg="mod">
          <ac:chgData name="hui xu" userId="70b675938bab3b5e" providerId="LiveId" clId="{2B57C767-2D15-4563-96A7-C8A04F8CD475}" dt="2020-02-17T02:03:26.146" v="79"/>
          <ac:spMkLst>
            <pc:docMk/>
            <pc:sldMk cId="2841497415" sldId="419"/>
            <ac:spMk id="2" creationId="{480556D0-2A3F-4011-8217-0EF97A812FE1}"/>
          </ac:spMkLst>
        </pc:spChg>
        <pc:spChg chg="add mod">
          <ac:chgData name="hui xu" userId="70b675938bab3b5e" providerId="LiveId" clId="{2B57C767-2D15-4563-96A7-C8A04F8CD475}" dt="2020-03-14T02:40:46.806" v="2371" actId="1076"/>
          <ac:spMkLst>
            <pc:docMk/>
            <pc:sldMk cId="2841497415" sldId="419"/>
            <ac:spMk id="3" creationId="{0CA8749E-2A91-4D24-98A7-ED6E24228711}"/>
          </ac:spMkLst>
        </pc:spChg>
        <pc:graphicFrameChg chg="add del">
          <ac:chgData name="hui xu" userId="70b675938bab3b5e" providerId="LiveId" clId="{2B57C767-2D15-4563-96A7-C8A04F8CD475}" dt="2020-02-18T13:32:51.068" v="96" actId="478"/>
          <ac:graphicFrameMkLst>
            <pc:docMk/>
            <pc:sldMk cId="2841497415" sldId="419"/>
            <ac:graphicFrameMk id="3" creationId="{88A3DB70-8061-4BB3-BB69-E5D0BEE9494C}"/>
          </ac:graphicFrameMkLst>
        </pc:graphicFrameChg>
        <pc:graphicFrameChg chg="add">
          <ac:chgData name="hui xu" userId="70b675938bab3b5e" providerId="LiveId" clId="{2B57C767-2D15-4563-96A7-C8A04F8CD475}" dt="2020-02-18T13:32:51.898" v="97"/>
          <ac:graphicFrameMkLst>
            <pc:docMk/>
            <pc:sldMk cId="2841497415" sldId="419"/>
            <ac:graphicFrameMk id="4" creationId="{6B4E3E08-C913-4988-B766-01A03B43EF6B}"/>
          </ac:graphicFrameMkLst>
        </pc:graphicFrameChg>
      </pc:sldChg>
      <pc:sldChg chg="addSp modSp add del">
        <pc:chgData name="hui xu" userId="70b675938bab3b5e" providerId="LiveId" clId="{2B57C767-2D15-4563-96A7-C8A04F8CD475}" dt="2020-03-14T02:40:57.678" v="2372" actId="47"/>
        <pc:sldMkLst>
          <pc:docMk/>
          <pc:sldMk cId="1402736587" sldId="420"/>
        </pc:sldMkLst>
        <pc:spChg chg="mod">
          <ac:chgData name="hui xu" userId="70b675938bab3b5e" providerId="LiveId" clId="{2B57C767-2D15-4563-96A7-C8A04F8CD475}" dt="2020-02-17T02:05:30.886" v="94" actId="20577"/>
          <ac:spMkLst>
            <pc:docMk/>
            <pc:sldMk cId="1402736587" sldId="420"/>
            <ac:spMk id="2" creationId="{480556D0-2A3F-4011-8217-0EF97A812FE1}"/>
          </ac:spMkLst>
        </pc:spChg>
        <pc:spChg chg="add mod">
          <ac:chgData name="hui xu" userId="70b675938bab3b5e" providerId="LiveId" clId="{2B57C767-2D15-4563-96A7-C8A04F8CD475}" dt="2020-02-18T13:35:03.899" v="173" actId="20577"/>
          <ac:spMkLst>
            <pc:docMk/>
            <pc:sldMk cId="1402736587" sldId="420"/>
            <ac:spMk id="3" creationId="{A579A953-43FE-4250-AC63-B90094C9D85C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617265279" sldId="420"/>
        </pc:sldMkLst>
      </pc:sldChg>
      <pc:sldChg chg="add del">
        <pc:chgData name="hui xu" userId="70b675938bab3b5e" providerId="LiveId" clId="{2B57C767-2D15-4563-96A7-C8A04F8CD475}" dt="2020-02-17T02:03:15.396" v="65" actId="47"/>
        <pc:sldMkLst>
          <pc:docMk/>
          <pc:sldMk cId="4070609934" sldId="420"/>
        </pc:sldMkLst>
      </pc:sldChg>
      <pc:sldChg chg="addSp modSp add">
        <pc:chgData name="hui xu" userId="70b675938bab3b5e" providerId="LiveId" clId="{2B57C767-2D15-4563-96A7-C8A04F8CD475}" dt="2020-02-18T14:37:21.845" v="458" actId="20577"/>
        <pc:sldMkLst>
          <pc:docMk/>
          <pc:sldMk cId="792138594" sldId="421"/>
        </pc:sldMkLst>
        <pc:spChg chg="mod">
          <ac:chgData name="hui xu" userId="70b675938bab3b5e" providerId="LiveId" clId="{2B57C767-2D15-4563-96A7-C8A04F8CD475}" dt="2020-02-18T14:08:03.632" v="341" actId="20577"/>
          <ac:spMkLst>
            <pc:docMk/>
            <pc:sldMk cId="792138594" sldId="421"/>
            <ac:spMk id="2" creationId="{E9DD782C-B738-4C27-98C3-11A8CA2C078D}"/>
          </ac:spMkLst>
        </pc:spChg>
        <pc:spChg chg="add mod">
          <ac:chgData name="hui xu" userId="70b675938bab3b5e" providerId="LiveId" clId="{2B57C767-2D15-4563-96A7-C8A04F8CD475}" dt="2020-02-18T14:37:21.845" v="458" actId="20577"/>
          <ac:spMkLst>
            <pc:docMk/>
            <pc:sldMk cId="792138594" sldId="421"/>
            <ac:spMk id="3" creationId="{74D2548D-5787-4172-B84C-4660E401B3C8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174635435" sldId="421"/>
        </pc:sldMkLst>
      </pc:sldChg>
      <pc:sldChg chg="addSp delSp modSp add">
        <pc:chgData name="hui xu" userId="70b675938bab3b5e" providerId="LiveId" clId="{2B57C767-2D15-4563-96A7-C8A04F8CD475}" dt="2020-02-27T02:20:09.956" v="2202" actId="27636"/>
        <pc:sldMkLst>
          <pc:docMk/>
          <pc:sldMk cId="1788231836" sldId="422"/>
        </pc:sldMkLst>
        <pc:spChg chg="del">
          <ac:chgData name="hui xu" userId="70b675938bab3b5e" providerId="LiveId" clId="{2B57C767-2D15-4563-96A7-C8A04F8CD475}" dt="2020-02-18T14:08:12.496" v="343"/>
          <ac:spMkLst>
            <pc:docMk/>
            <pc:sldMk cId="1788231836" sldId="422"/>
            <ac:spMk id="2" creationId="{8C2938F3-BAF5-4F0B-9C4C-D0143E22807E}"/>
          </ac:spMkLst>
        </pc:spChg>
        <pc:spChg chg="add mod">
          <ac:chgData name="hui xu" userId="70b675938bab3b5e" providerId="LiveId" clId="{2B57C767-2D15-4563-96A7-C8A04F8CD475}" dt="2020-02-27T02:19:20.204" v="2197" actId="20577"/>
          <ac:spMkLst>
            <pc:docMk/>
            <pc:sldMk cId="1788231836" sldId="422"/>
            <ac:spMk id="3" creationId="{5342D0CB-451B-45EE-B279-A43C1EF170C2}"/>
          </ac:spMkLst>
        </pc:spChg>
        <pc:spChg chg="add mod">
          <ac:chgData name="hui xu" userId="70b675938bab3b5e" providerId="LiveId" clId="{2B57C767-2D15-4563-96A7-C8A04F8CD475}" dt="2020-02-27T02:20:09.956" v="2202" actId="27636"/>
          <ac:spMkLst>
            <pc:docMk/>
            <pc:sldMk cId="1788231836" sldId="422"/>
            <ac:spMk id="4" creationId="{60646F47-9341-4723-9169-1277AC6F5205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343074563" sldId="422"/>
        </pc:sldMkLst>
      </pc:sldChg>
      <pc:sldChg chg="modSp add del">
        <pc:chgData name="hui xu" userId="70b675938bab3b5e" providerId="LiveId" clId="{2B57C767-2D15-4563-96A7-C8A04F8CD475}" dt="2020-03-13T13:58:47.797" v="2279" actId="47"/>
        <pc:sldMkLst>
          <pc:docMk/>
          <pc:sldMk cId="912121128" sldId="423"/>
        </pc:sldMkLst>
        <pc:spChg chg="mod">
          <ac:chgData name="hui xu" userId="70b675938bab3b5e" providerId="LiveId" clId="{2B57C767-2D15-4563-96A7-C8A04F8CD475}" dt="2020-02-24T02:29:43.431" v="670" actId="20577"/>
          <ac:spMkLst>
            <pc:docMk/>
            <pc:sldMk cId="912121128" sldId="423"/>
            <ac:spMk id="2" creationId="{FBED6E9E-B640-4ADA-A3FB-F9DBAB8B1089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440934525" sldId="423"/>
        </pc:sldMkLst>
      </pc:sldChg>
      <pc:sldChg chg="modSp add">
        <pc:chgData name="hui xu" userId="70b675938bab3b5e" providerId="LiveId" clId="{2B57C767-2D15-4563-96A7-C8A04F8CD475}" dt="2020-03-14T02:31:59.256" v="2332" actId="20577"/>
        <pc:sldMkLst>
          <pc:docMk/>
          <pc:sldMk cId="208856581" sldId="424"/>
        </pc:sldMkLst>
        <pc:spChg chg="mod">
          <ac:chgData name="hui xu" userId="70b675938bab3b5e" providerId="LiveId" clId="{2B57C767-2D15-4563-96A7-C8A04F8CD475}" dt="2020-03-14T02:31:59.256" v="2332" actId="20577"/>
          <ac:spMkLst>
            <pc:docMk/>
            <pc:sldMk cId="208856581" sldId="424"/>
            <ac:spMk id="2" creationId="{20FA5659-AB9C-4389-B11B-F71A77EDC3ED}"/>
          </ac:spMkLst>
        </pc:spChg>
      </pc:sldChg>
      <pc:sldChg chg="add del">
        <pc:chgData name="hui xu" userId="70b675938bab3b5e" providerId="LiveId" clId="{2B57C767-2D15-4563-96A7-C8A04F8CD475}" dt="2020-03-14T02:31:15.326" v="2323" actId="2696"/>
        <pc:sldMkLst>
          <pc:docMk/>
          <pc:sldMk cId="1232212173" sldId="424"/>
        </pc:sldMkLst>
      </pc:sldChg>
      <pc:sldChg chg="modSp add del">
        <pc:chgData name="hui xu" userId="70b675938bab3b5e" providerId="LiveId" clId="{2B57C767-2D15-4563-96A7-C8A04F8CD475}" dt="2020-03-14T02:25:33.339" v="2290" actId="2696"/>
        <pc:sldMkLst>
          <pc:docMk/>
          <pc:sldMk cId="1250017679" sldId="424"/>
        </pc:sldMkLst>
        <pc:spChg chg="mod">
          <ac:chgData name="hui xu" userId="70b675938bab3b5e" providerId="LiveId" clId="{2B57C767-2D15-4563-96A7-C8A04F8CD475}" dt="2020-02-24T02:30:57.595" v="716"/>
          <ac:spMkLst>
            <pc:docMk/>
            <pc:sldMk cId="1250017679" sldId="424"/>
            <ac:spMk id="2" creationId="{20FA5659-AB9C-4389-B11B-F71A77EDC3ED}"/>
          </ac:spMkLst>
        </pc:spChg>
        <pc:spChg chg="mod">
          <ac:chgData name="hui xu" userId="70b675938bab3b5e" providerId="LiveId" clId="{2B57C767-2D15-4563-96A7-C8A04F8CD475}" dt="2020-02-24T02:31:08.514" v="717" actId="14"/>
          <ac:spMkLst>
            <pc:docMk/>
            <pc:sldMk cId="1250017679" sldId="424"/>
            <ac:spMk id="3" creationId="{A0E4941C-3DDB-48AE-BE3B-6448E7A96BF1}"/>
          </ac:spMkLst>
        </pc:spChg>
      </pc:sldChg>
      <pc:sldChg chg="modSp add del">
        <pc:chgData name="hui xu" userId="70b675938bab3b5e" providerId="LiveId" clId="{2B57C767-2D15-4563-96A7-C8A04F8CD475}" dt="2020-03-14T02:25:33.339" v="2290" actId="2696"/>
        <pc:sldMkLst>
          <pc:docMk/>
          <pc:sldMk cId="3675740339" sldId="425"/>
        </pc:sldMkLst>
        <pc:spChg chg="mod">
          <ac:chgData name="hui xu" userId="70b675938bab3b5e" providerId="LiveId" clId="{2B57C767-2D15-4563-96A7-C8A04F8CD475}" dt="2020-02-24T02:31:56.796" v="719"/>
          <ac:spMkLst>
            <pc:docMk/>
            <pc:sldMk cId="3675740339" sldId="425"/>
            <ac:spMk id="2" creationId="{8710A262-D409-49B5-87C4-FA4428CAAC41}"/>
          </ac:spMkLst>
        </pc:spChg>
        <pc:spChg chg="mod">
          <ac:chgData name="hui xu" userId="70b675938bab3b5e" providerId="LiveId" clId="{2B57C767-2D15-4563-96A7-C8A04F8CD475}" dt="2020-02-24T02:34:29.713" v="752" actId="20577"/>
          <ac:spMkLst>
            <pc:docMk/>
            <pc:sldMk cId="3675740339" sldId="425"/>
            <ac:spMk id="3" creationId="{9582BF3F-1C64-4653-843E-603D2FADED4C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3939272869" sldId="425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093851582" sldId="426"/>
        </pc:sldMkLst>
      </pc:sldChg>
      <pc:sldChg chg="addSp modSp add del">
        <pc:chgData name="hui xu" userId="70b675938bab3b5e" providerId="LiveId" clId="{2B57C767-2D15-4563-96A7-C8A04F8CD475}" dt="2020-02-24T02:36:27.466" v="791" actId="47"/>
        <pc:sldMkLst>
          <pc:docMk/>
          <pc:sldMk cId="4050905246" sldId="426"/>
        </pc:sldMkLst>
        <pc:spChg chg="mod">
          <ac:chgData name="hui xu" userId="70b675938bab3b5e" providerId="LiveId" clId="{2B57C767-2D15-4563-96A7-C8A04F8CD475}" dt="2020-02-24T02:35:33.979" v="754"/>
          <ac:spMkLst>
            <pc:docMk/>
            <pc:sldMk cId="4050905246" sldId="426"/>
            <ac:spMk id="2" creationId="{37218B65-EC44-4817-A9CC-D50F2E07F91D}"/>
          </ac:spMkLst>
        </pc:spChg>
        <pc:picChg chg="add mod">
          <ac:chgData name="hui xu" userId="70b675938bab3b5e" providerId="LiveId" clId="{2B57C767-2D15-4563-96A7-C8A04F8CD475}" dt="2020-02-24T02:35:50.406" v="757" actId="1076"/>
          <ac:picMkLst>
            <pc:docMk/>
            <pc:sldMk cId="4050905246" sldId="426"/>
            <ac:picMk id="3" creationId="{7521C7C5-4F4E-40B8-9134-98401F1D5EA6}"/>
          </ac:picMkLst>
        </pc:picChg>
      </pc:sldChg>
      <pc:sldChg chg="addSp modSp add del">
        <pc:chgData name="hui xu" userId="70b675938bab3b5e" providerId="LiveId" clId="{2B57C767-2D15-4563-96A7-C8A04F8CD475}" dt="2020-03-14T02:25:33.339" v="2290" actId="2696"/>
        <pc:sldMkLst>
          <pc:docMk/>
          <pc:sldMk cId="229832447" sldId="427"/>
        </pc:sldMkLst>
        <pc:spChg chg="mod">
          <ac:chgData name="hui xu" userId="70b675938bab3b5e" providerId="LiveId" clId="{2B57C767-2D15-4563-96A7-C8A04F8CD475}" dt="2020-02-24T02:36:23.686" v="790" actId="20577"/>
          <ac:spMkLst>
            <pc:docMk/>
            <pc:sldMk cId="229832447" sldId="427"/>
            <ac:spMk id="2" creationId="{37218B65-EC44-4817-A9CC-D50F2E07F91D}"/>
          </ac:spMkLst>
        </pc:spChg>
        <pc:spChg chg="add mod">
          <ac:chgData name="hui xu" userId="70b675938bab3b5e" providerId="LiveId" clId="{2B57C767-2D15-4563-96A7-C8A04F8CD475}" dt="2020-02-24T02:36:48.293" v="798" actId="403"/>
          <ac:spMkLst>
            <pc:docMk/>
            <pc:sldMk cId="229832447" sldId="427"/>
            <ac:spMk id="4" creationId="{6D4C59B0-23D5-4942-8870-BFC2286006CE}"/>
          </ac:spMkLst>
        </pc:spChg>
        <pc:picChg chg="mod">
          <ac:chgData name="hui xu" userId="70b675938bab3b5e" providerId="LiveId" clId="{2B57C767-2D15-4563-96A7-C8A04F8CD475}" dt="2020-02-24T02:37:03.259" v="799" actId="1076"/>
          <ac:picMkLst>
            <pc:docMk/>
            <pc:sldMk cId="229832447" sldId="427"/>
            <ac:picMk id="3" creationId="{7521C7C5-4F4E-40B8-9134-98401F1D5EA6}"/>
          </ac:picMkLst>
        </pc:picChg>
      </pc:sldChg>
      <pc:sldChg chg="add del">
        <pc:chgData name="hui xu" userId="70b675938bab3b5e" providerId="LiveId" clId="{2B57C767-2D15-4563-96A7-C8A04F8CD475}" dt="2020-03-14T02:32:26.429" v="2333" actId="2696"/>
        <pc:sldMkLst>
          <pc:docMk/>
          <pc:sldMk cId="1300615314" sldId="427"/>
        </pc:sldMkLst>
      </pc:sldChg>
      <pc:sldChg chg="addSp delSp modSp add del">
        <pc:chgData name="hui xu" userId="70b675938bab3b5e" providerId="LiveId" clId="{2B57C767-2D15-4563-96A7-C8A04F8CD475}" dt="2020-03-14T02:25:33.339" v="2290" actId="2696"/>
        <pc:sldMkLst>
          <pc:docMk/>
          <pc:sldMk cId="1547204615" sldId="428"/>
        </pc:sldMkLst>
        <pc:spChg chg="mod">
          <ac:chgData name="hui xu" userId="70b675938bab3b5e" providerId="LiveId" clId="{2B57C767-2D15-4563-96A7-C8A04F8CD475}" dt="2020-02-24T02:38:14.643" v="831" actId="20577"/>
          <ac:spMkLst>
            <pc:docMk/>
            <pc:sldMk cId="1547204615" sldId="428"/>
            <ac:spMk id="2" creationId="{3D7DD8D4-DE3C-43EE-951F-08612DC76467}"/>
          </ac:spMkLst>
        </pc:spChg>
        <pc:spChg chg="del">
          <ac:chgData name="hui xu" userId="70b675938bab3b5e" providerId="LiveId" clId="{2B57C767-2D15-4563-96A7-C8A04F8CD475}" dt="2020-02-24T02:38:04.884" v="812" actId="478"/>
          <ac:spMkLst>
            <pc:docMk/>
            <pc:sldMk cId="1547204615" sldId="428"/>
            <ac:spMk id="3" creationId="{14E3A3D6-594D-46FB-8A9B-97852338EAD1}"/>
          </ac:spMkLst>
        </pc:spChg>
        <pc:picChg chg="add mod">
          <ac:chgData name="hui xu" userId="70b675938bab3b5e" providerId="LiveId" clId="{2B57C767-2D15-4563-96A7-C8A04F8CD475}" dt="2020-02-24T02:38:21.354" v="832" actId="1076"/>
          <ac:picMkLst>
            <pc:docMk/>
            <pc:sldMk cId="1547204615" sldId="428"/>
            <ac:picMk id="4" creationId="{A6049FBF-675A-4CBE-96A4-C46E37FB1E26}"/>
          </ac:picMkLst>
        </pc:picChg>
      </pc:sldChg>
      <pc:sldChg chg="add ord">
        <pc:chgData name="hui xu" userId="70b675938bab3b5e" providerId="LiveId" clId="{2B57C767-2D15-4563-96A7-C8A04F8CD475}" dt="2020-03-14T02:32:38.257" v="2337"/>
        <pc:sldMkLst>
          <pc:docMk/>
          <pc:sldMk cId="1682588804" sldId="428"/>
        </pc:sldMkLst>
      </pc:sldChg>
      <pc:sldChg chg="add del">
        <pc:chgData name="hui xu" userId="70b675938bab3b5e" providerId="LiveId" clId="{2B57C767-2D15-4563-96A7-C8A04F8CD475}" dt="2020-02-24T02:37:35.503" v="801"/>
        <pc:sldMkLst>
          <pc:docMk/>
          <pc:sldMk cId="3578644959" sldId="428"/>
        </pc:sldMkLst>
      </pc:sldChg>
      <pc:sldChg chg="addSp delSp modSp add del">
        <pc:chgData name="hui xu" userId="70b675938bab3b5e" providerId="LiveId" clId="{2B57C767-2D15-4563-96A7-C8A04F8CD475}" dt="2020-03-14T02:25:33.339" v="2290" actId="2696"/>
        <pc:sldMkLst>
          <pc:docMk/>
          <pc:sldMk cId="1636611801" sldId="429"/>
        </pc:sldMkLst>
        <pc:spChg chg="mod">
          <ac:chgData name="hui xu" userId="70b675938bab3b5e" providerId="LiveId" clId="{2B57C767-2D15-4563-96A7-C8A04F8CD475}" dt="2020-02-24T02:38:42.088" v="838" actId="20577"/>
          <ac:spMkLst>
            <pc:docMk/>
            <pc:sldMk cId="1636611801" sldId="429"/>
            <ac:spMk id="2" creationId="{B8355595-DE69-4E3C-9AF6-63BBBFC87A14}"/>
          </ac:spMkLst>
        </pc:spChg>
        <pc:spChg chg="add mod">
          <ac:chgData name="hui xu" userId="70b675938bab3b5e" providerId="LiveId" clId="{2B57C767-2D15-4563-96A7-C8A04F8CD475}" dt="2020-02-24T02:39:14.492" v="841" actId="14100"/>
          <ac:spMkLst>
            <pc:docMk/>
            <pc:sldMk cId="1636611801" sldId="429"/>
            <ac:spMk id="3" creationId="{6ED3B286-E46F-44A3-A398-9B8AB2DB3E81}"/>
          </ac:spMkLst>
        </pc:spChg>
        <pc:spChg chg="add del">
          <ac:chgData name="hui xu" userId="70b675938bab3b5e" providerId="LiveId" clId="{2B57C767-2D15-4563-96A7-C8A04F8CD475}" dt="2020-02-24T02:39:16.389" v="843"/>
          <ac:spMkLst>
            <pc:docMk/>
            <pc:sldMk cId="1636611801" sldId="429"/>
            <ac:spMk id="4" creationId="{4738AD47-949B-4C3F-91F0-82A64F6AA0A3}"/>
          </ac:spMkLst>
        </pc:spChg>
        <pc:spChg chg="add mod">
          <ac:chgData name="hui xu" userId="70b675938bab3b5e" providerId="LiveId" clId="{2B57C767-2D15-4563-96A7-C8A04F8CD475}" dt="2020-02-24T02:42:44.620" v="903" actId="1076"/>
          <ac:spMkLst>
            <pc:docMk/>
            <pc:sldMk cId="1636611801" sldId="429"/>
            <ac:spMk id="5" creationId="{A8BFF54E-52F4-4BF7-8779-64E400425CF6}"/>
          </ac:spMkLst>
        </pc:spChg>
        <pc:spChg chg="add mod">
          <ac:chgData name="hui xu" userId="70b675938bab3b5e" providerId="LiveId" clId="{2B57C767-2D15-4563-96A7-C8A04F8CD475}" dt="2020-02-24T02:42:44.620" v="903" actId="1076"/>
          <ac:spMkLst>
            <pc:docMk/>
            <pc:sldMk cId="1636611801" sldId="429"/>
            <ac:spMk id="6" creationId="{03626B50-6D4E-4ECD-B60B-4DAFF1AA57FD}"/>
          </ac:spMkLst>
        </pc:spChg>
        <pc:spChg chg="add mod">
          <ac:chgData name="hui xu" userId="70b675938bab3b5e" providerId="LiveId" clId="{2B57C767-2D15-4563-96A7-C8A04F8CD475}" dt="2020-02-24T02:43:02.108" v="915" actId="1076"/>
          <ac:spMkLst>
            <pc:docMk/>
            <pc:sldMk cId="1636611801" sldId="429"/>
            <ac:spMk id="7" creationId="{2CF9BE81-B9C8-4E4D-84DF-804972A4AE52}"/>
          </ac:spMkLst>
        </pc:spChg>
        <pc:spChg chg="add mod">
          <ac:chgData name="hui xu" userId="70b675938bab3b5e" providerId="LiveId" clId="{2B57C767-2D15-4563-96A7-C8A04F8CD475}" dt="2020-02-24T02:43:08.459" v="924" actId="20577"/>
          <ac:spMkLst>
            <pc:docMk/>
            <pc:sldMk cId="1636611801" sldId="429"/>
            <ac:spMk id="8" creationId="{74B1B089-60E2-4C6F-8A2C-30E00115A855}"/>
          </ac:spMkLst>
        </pc:spChg>
        <pc:spChg chg="add mod">
          <ac:chgData name="hui xu" userId="70b675938bab3b5e" providerId="LiveId" clId="{2B57C767-2D15-4563-96A7-C8A04F8CD475}" dt="2020-02-24T02:43:19.636" v="934" actId="20577"/>
          <ac:spMkLst>
            <pc:docMk/>
            <pc:sldMk cId="1636611801" sldId="429"/>
            <ac:spMk id="9" creationId="{A07C59D5-7FEA-4B20-8738-FAF923469EEF}"/>
          </ac:spMkLst>
        </pc:spChg>
        <pc:spChg chg="add mod">
          <ac:chgData name="hui xu" userId="70b675938bab3b5e" providerId="LiveId" clId="{2B57C767-2D15-4563-96A7-C8A04F8CD475}" dt="2020-02-24T02:43:31.022" v="946" actId="20577"/>
          <ac:spMkLst>
            <pc:docMk/>
            <pc:sldMk cId="1636611801" sldId="429"/>
            <ac:spMk id="10" creationId="{D7CAA381-7631-4766-957D-7D7ED77E564A}"/>
          </ac:spMkLst>
        </pc:spChg>
        <pc:spChg chg="add mod">
          <ac:chgData name="hui xu" userId="70b675938bab3b5e" providerId="LiveId" clId="{2B57C767-2D15-4563-96A7-C8A04F8CD475}" dt="2020-02-24T02:44:42.123" v="1001" actId="20577"/>
          <ac:spMkLst>
            <pc:docMk/>
            <pc:sldMk cId="1636611801" sldId="429"/>
            <ac:spMk id="11" creationId="{FDED90F6-588C-4EEF-821B-D66AC2A0313F}"/>
          </ac:spMkLst>
        </pc:spChg>
        <pc:spChg chg="add mod">
          <ac:chgData name="hui xu" userId="70b675938bab3b5e" providerId="LiveId" clId="{2B57C767-2D15-4563-96A7-C8A04F8CD475}" dt="2020-02-24T02:44:33.959" v="993" actId="404"/>
          <ac:spMkLst>
            <pc:docMk/>
            <pc:sldMk cId="1636611801" sldId="429"/>
            <ac:spMk id="12" creationId="{6F81F645-3B91-49B2-9BCA-1B73D0F8172C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1697618225" sldId="429"/>
        </pc:sldMkLst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905383982" sldId="430"/>
        </pc:sldMkLst>
      </pc:sldChg>
      <pc:sldChg chg="modSp add del">
        <pc:chgData name="hui xu" userId="70b675938bab3b5e" providerId="LiveId" clId="{2B57C767-2D15-4563-96A7-C8A04F8CD475}" dt="2020-03-14T02:25:33.339" v="2290" actId="2696"/>
        <pc:sldMkLst>
          <pc:docMk/>
          <pc:sldMk cId="2546476685" sldId="430"/>
        </pc:sldMkLst>
        <pc:spChg chg="mod">
          <ac:chgData name="hui xu" userId="70b675938bab3b5e" providerId="LiveId" clId="{2B57C767-2D15-4563-96A7-C8A04F8CD475}" dt="2020-02-24T02:47:01.322" v="1023" actId="20577"/>
          <ac:spMkLst>
            <pc:docMk/>
            <pc:sldMk cId="2546476685" sldId="430"/>
            <ac:spMk id="3" creationId="{730E8AF1-2E7C-4E51-A260-3C0A91E44991}"/>
          </ac:spMkLst>
        </pc:spChg>
      </pc:sldChg>
      <pc:sldChg chg="addSp delSp modSp add del">
        <pc:chgData name="hui xu" userId="70b675938bab3b5e" providerId="LiveId" clId="{2B57C767-2D15-4563-96A7-C8A04F8CD475}" dt="2020-03-14T02:25:33.339" v="2290" actId="2696"/>
        <pc:sldMkLst>
          <pc:docMk/>
          <pc:sldMk cId="801516141" sldId="431"/>
        </pc:sldMkLst>
        <pc:spChg chg="mod">
          <ac:chgData name="hui xu" userId="70b675938bab3b5e" providerId="LiveId" clId="{2B57C767-2D15-4563-96A7-C8A04F8CD475}" dt="2020-02-24T02:47:40.882" v="1025"/>
          <ac:spMkLst>
            <pc:docMk/>
            <pc:sldMk cId="801516141" sldId="431"/>
            <ac:spMk id="2" creationId="{1FE57FF4-F057-441C-8070-CFD0B0B4E5D3}"/>
          </ac:spMkLst>
        </pc:spChg>
        <pc:spChg chg="del">
          <ac:chgData name="hui xu" userId="70b675938bab3b5e" providerId="LiveId" clId="{2B57C767-2D15-4563-96A7-C8A04F8CD475}" dt="2020-02-24T02:47:47.300" v="1026" actId="478"/>
          <ac:spMkLst>
            <pc:docMk/>
            <pc:sldMk cId="801516141" sldId="431"/>
            <ac:spMk id="3" creationId="{8D6CEE9A-3B72-4E34-9FE8-E2603CB0CC19}"/>
          </ac:spMkLst>
        </pc:spChg>
        <pc:spChg chg="add mod">
          <ac:chgData name="hui xu" userId="70b675938bab3b5e" providerId="LiveId" clId="{2B57C767-2D15-4563-96A7-C8A04F8CD475}" dt="2020-02-24T03:04:09.151" v="1324" actId="1076"/>
          <ac:spMkLst>
            <pc:docMk/>
            <pc:sldMk cId="801516141" sldId="431"/>
            <ac:spMk id="4" creationId="{3DC6C2B9-0B20-4C21-AD31-293062090354}"/>
          </ac:spMkLst>
        </pc:spChg>
        <pc:spChg chg="add mod">
          <ac:chgData name="hui xu" userId="70b675938bab3b5e" providerId="LiveId" clId="{2B57C767-2D15-4563-96A7-C8A04F8CD475}" dt="2020-02-24T03:03:22.387" v="1314" actId="1076"/>
          <ac:spMkLst>
            <pc:docMk/>
            <pc:sldMk cId="801516141" sldId="431"/>
            <ac:spMk id="5" creationId="{280AC270-A269-4394-B31A-1C52AC676E7B}"/>
          </ac:spMkLst>
        </pc:spChg>
        <pc:spChg chg="add mod">
          <ac:chgData name="hui xu" userId="70b675938bab3b5e" providerId="LiveId" clId="{2B57C767-2D15-4563-96A7-C8A04F8CD475}" dt="2020-02-25T02:54:59.917" v="2107" actId="21"/>
          <ac:spMkLst>
            <pc:docMk/>
            <pc:sldMk cId="801516141" sldId="431"/>
            <ac:spMk id="6" creationId="{46318A4C-2862-445D-B444-BD5748136A48}"/>
          </ac:spMkLst>
        </pc:spChg>
        <pc:spChg chg="add mod">
          <ac:chgData name="hui xu" userId="70b675938bab3b5e" providerId="LiveId" clId="{2B57C767-2D15-4563-96A7-C8A04F8CD475}" dt="2020-02-24T03:03:58.747" v="1323" actId="1038"/>
          <ac:spMkLst>
            <pc:docMk/>
            <pc:sldMk cId="801516141" sldId="431"/>
            <ac:spMk id="7" creationId="{499486EF-2C37-425B-A450-E9D867A7A1B3}"/>
          </ac:spMkLst>
        </pc:spChg>
        <pc:spChg chg="add mod">
          <ac:chgData name="hui xu" userId="70b675938bab3b5e" providerId="LiveId" clId="{2B57C767-2D15-4563-96A7-C8A04F8CD475}" dt="2020-02-24T03:03:38.041" v="1317" actId="20577"/>
          <ac:spMkLst>
            <pc:docMk/>
            <pc:sldMk cId="801516141" sldId="431"/>
            <ac:spMk id="8" creationId="{E086462D-D5BA-40FF-BC32-87098950FD76}"/>
          </ac:spMkLst>
        </pc:spChg>
        <pc:spChg chg="add mod">
          <ac:chgData name="hui xu" userId="70b675938bab3b5e" providerId="LiveId" clId="{2B57C767-2D15-4563-96A7-C8A04F8CD475}" dt="2020-02-24T03:03:50.938" v="1318" actId="1076"/>
          <ac:spMkLst>
            <pc:docMk/>
            <pc:sldMk cId="801516141" sldId="431"/>
            <ac:spMk id="9" creationId="{CF155C9C-2F0F-4B54-B463-8F5BEEC70CC6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897992420" sldId="431"/>
        </pc:sldMkLst>
      </pc:sldChg>
      <pc:sldChg chg="addSp delSp modSp add del">
        <pc:chgData name="hui xu" userId="70b675938bab3b5e" providerId="LiveId" clId="{2B57C767-2D15-4563-96A7-C8A04F8CD475}" dt="2020-03-14T02:25:33.339" v="2290" actId="2696"/>
        <pc:sldMkLst>
          <pc:docMk/>
          <pc:sldMk cId="508673686" sldId="432"/>
        </pc:sldMkLst>
        <pc:spChg chg="mod">
          <ac:chgData name="hui xu" userId="70b675938bab3b5e" providerId="LiveId" clId="{2B57C767-2D15-4563-96A7-C8A04F8CD475}" dt="2020-02-24T03:04:14.692" v="1326" actId="20577"/>
          <ac:spMkLst>
            <pc:docMk/>
            <pc:sldMk cId="508673686" sldId="432"/>
            <ac:spMk id="2" creationId="{1FE57FF4-F057-441C-8070-CFD0B0B4E5D3}"/>
          </ac:spMkLst>
        </pc:spChg>
        <pc:spChg chg="mod">
          <ac:chgData name="hui xu" userId="70b675938bab3b5e" providerId="LiveId" clId="{2B57C767-2D15-4563-96A7-C8A04F8CD475}" dt="2020-02-24T03:13:52.821" v="1479" actId="1076"/>
          <ac:spMkLst>
            <pc:docMk/>
            <pc:sldMk cId="508673686" sldId="432"/>
            <ac:spMk id="4" creationId="{3DC6C2B9-0B20-4C21-AD31-293062090354}"/>
          </ac:spMkLst>
        </pc:spChg>
        <pc:spChg chg="del mod">
          <ac:chgData name="hui xu" userId="70b675938bab3b5e" providerId="LiveId" clId="{2B57C767-2D15-4563-96A7-C8A04F8CD475}" dt="2020-02-24T03:10:54.445" v="1431" actId="21"/>
          <ac:spMkLst>
            <pc:docMk/>
            <pc:sldMk cId="508673686" sldId="432"/>
            <ac:spMk id="5" creationId="{280AC270-A269-4394-B31A-1C52AC676E7B}"/>
          </ac:spMkLst>
        </pc:spChg>
        <pc:spChg chg="del mod">
          <ac:chgData name="hui xu" userId="70b675938bab3b5e" providerId="LiveId" clId="{2B57C767-2D15-4563-96A7-C8A04F8CD475}" dt="2020-02-24T03:05:19.058" v="1339" actId="21"/>
          <ac:spMkLst>
            <pc:docMk/>
            <pc:sldMk cId="508673686" sldId="432"/>
            <ac:spMk id="6" creationId="{46318A4C-2862-445D-B444-BD5748136A48}"/>
          </ac:spMkLst>
        </pc:spChg>
        <pc:spChg chg="mod">
          <ac:chgData name="hui xu" userId="70b675938bab3b5e" providerId="LiveId" clId="{2B57C767-2D15-4563-96A7-C8A04F8CD475}" dt="2020-02-24T03:13:52.821" v="1479" actId="1076"/>
          <ac:spMkLst>
            <pc:docMk/>
            <pc:sldMk cId="508673686" sldId="432"/>
            <ac:spMk id="7" creationId="{499486EF-2C37-425B-A450-E9D867A7A1B3}"/>
          </ac:spMkLst>
        </pc:spChg>
        <pc:spChg chg="del mod">
          <ac:chgData name="hui xu" userId="70b675938bab3b5e" providerId="LiveId" clId="{2B57C767-2D15-4563-96A7-C8A04F8CD475}" dt="2020-02-24T03:05:15.070" v="1337" actId="21"/>
          <ac:spMkLst>
            <pc:docMk/>
            <pc:sldMk cId="508673686" sldId="432"/>
            <ac:spMk id="8" creationId="{E086462D-D5BA-40FF-BC32-87098950FD76}"/>
          </ac:spMkLst>
        </pc:spChg>
        <pc:spChg chg="del mod">
          <ac:chgData name="hui xu" userId="70b675938bab3b5e" providerId="LiveId" clId="{2B57C767-2D15-4563-96A7-C8A04F8CD475}" dt="2020-02-24T03:05:15.070" v="1337" actId="21"/>
          <ac:spMkLst>
            <pc:docMk/>
            <pc:sldMk cId="508673686" sldId="432"/>
            <ac:spMk id="9" creationId="{CF155C9C-2F0F-4B54-B463-8F5BEEC70CC6}"/>
          </ac:spMkLst>
        </pc:spChg>
        <pc:spChg chg="add mod">
          <ac:chgData name="hui xu" userId="70b675938bab3b5e" providerId="LiveId" clId="{2B57C767-2D15-4563-96A7-C8A04F8CD475}" dt="2020-02-24T03:13:52.821" v="1479" actId="1076"/>
          <ac:spMkLst>
            <pc:docMk/>
            <pc:sldMk cId="508673686" sldId="432"/>
            <ac:spMk id="10" creationId="{3592A5C8-9F7F-48D4-A9C0-8029D84C8A64}"/>
          </ac:spMkLst>
        </pc:spChg>
        <pc:spChg chg="add mod">
          <ac:chgData name="hui xu" userId="70b675938bab3b5e" providerId="LiveId" clId="{2B57C767-2D15-4563-96A7-C8A04F8CD475}" dt="2020-02-24T03:13:52.821" v="1479" actId="1076"/>
          <ac:spMkLst>
            <pc:docMk/>
            <pc:sldMk cId="508673686" sldId="432"/>
            <ac:spMk id="11" creationId="{507FF78F-2BB7-4D15-892D-13DE4BA3B8F6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2" creationId="{71CD7676-55E0-4BDD-AA95-697E98F8C361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3" creationId="{A37E1D2D-6A55-4CC2-A3A2-280F70395EA6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4" creationId="{92E6404B-7A12-46E0-A495-DF8CC88615A0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5" creationId="{4F833676-C92A-4DAF-9A4A-7373B4EAED50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6" creationId="{F8B24D13-11AE-48DC-99D0-E6369FE9CE6D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7" creationId="{BCF06A2C-78C7-4C38-88E1-9E3481FD4B98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8" creationId="{2EDC744F-5A95-4049-AF63-CF80518C2F4A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9" creationId="{14816F03-D1EB-47F7-9412-FC77B32B7347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20" creationId="{0397E506-D558-4352-90C0-4E57714A687A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21" creationId="{EC129D54-A61D-4214-8E04-E7CE23297337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3671710585" sldId="432"/>
        </pc:sldMkLst>
      </pc:sldChg>
      <pc:sldChg chg="modSp add del">
        <pc:chgData name="hui xu" userId="70b675938bab3b5e" providerId="LiveId" clId="{2B57C767-2D15-4563-96A7-C8A04F8CD475}" dt="2020-02-24T03:01:42.246" v="1289"/>
        <pc:sldMkLst>
          <pc:docMk/>
          <pc:sldMk cId="3856778111" sldId="432"/>
        </pc:sldMkLst>
        <pc:spChg chg="mod">
          <ac:chgData name="hui xu" userId="70b675938bab3b5e" providerId="LiveId" clId="{2B57C767-2D15-4563-96A7-C8A04F8CD475}" dt="2020-02-24T03:01:40.406" v="1288" actId="20577"/>
          <ac:spMkLst>
            <pc:docMk/>
            <pc:sldMk cId="3856778111" sldId="432"/>
            <ac:spMk id="2" creationId="{1FE57FF4-F057-441C-8070-CFD0B0B4E5D3}"/>
          </ac:spMkLst>
        </pc:spChg>
      </pc:sldChg>
      <pc:sldChg chg="addSp delSp modSp add del">
        <pc:chgData name="hui xu" userId="70b675938bab3b5e" providerId="LiveId" clId="{2B57C767-2D15-4563-96A7-C8A04F8CD475}" dt="2020-03-14T02:25:33.339" v="2290" actId="2696"/>
        <pc:sldMkLst>
          <pc:docMk/>
          <pc:sldMk cId="2318244016" sldId="433"/>
        </pc:sldMkLst>
        <pc:spChg chg="mod">
          <ac:chgData name="hui xu" userId="70b675938bab3b5e" providerId="LiveId" clId="{2B57C767-2D15-4563-96A7-C8A04F8CD475}" dt="2020-02-24T03:14:01.620" v="1482" actId="20577"/>
          <ac:spMkLst>
            <pc:docMk/>
            <pc:sldMk cId="2318244016" sldId="433"/>
            <ac:spMk id="2" creationId="{1FE57FF4-F057-441C-8070-CFD0B0B4E5D3}"/>
          </ac:spMkLst>
        </pc:spChg>
        <pc:spChg chg="add mod">
          <ac:chgData name="hui xu" userId="70b675938bab3b5e" providerId="LiveId" clId="{2B57C767-2D15-4563-96A7-C8A04F8CD475}" dt="2020-02-24T03:17:18.819" v="1505" actId="1076"/>
          <ac:spMkLst>
            <pc:docMk/>
            <pc:sldMk cId="2318244016" sldId="433"/>
            <ac:spMk id="3" creationId="{DA686CC9-A0DE-435A-ACC1-CBF2A7B507A0}"/>
          </ac:spMkLst>
        </pc:spChg>
        <pc:spChg chg="del">
          <ac:chgData name="hui xu" userId="70b675938bab3b5e" providerId="LiveId" clId="{2B57C767-2D15-4563-96A7-C8A04F8CD475}" dt="2020-02-24T03:13:55.577" v="1480" actId="21"/>
          <ac:spMkLst>
            <pc:docMk/>
            <pc:sldMk cId="2318244016" sldId="433"/>
            <ac:spMk id="4" creationId="{3DC6C2B9-0B20-4C21-AD31-293062090354}"/>
          </ac:spMkLst>
        </pc:spChg>
        <pc:spChg chg="add mod">
          <ac:chgData name="hui xu" userId="70b675938bab3b5e" providerId="LiveId" clId="{2B57C767-2D15-4563-96A7-C8A04F8CD475}" dt="2020-02-24T03:15:47.362" v="1501" actId="1076"/>
          <ac:spMkLst>
            <pc:docMk/>
            <pc:sldMk cId="2318244016" sldId="433"/>
            <ac:spMk id="5" creationId="{47603A88-D632-4047-9987-3CD818B2A90F}"/>
          </ac:spMkLst>
        </pc:spChg>
        <pc:spChg chg="del">
          <ac:chgData name="hui xu" userId="70b675938bab3b5e" providerId="LiveId" clId="{2B57C767-2D15-4563-96A7-C8A04F8CD475}" dt="2020-02-24T03:13:55.577" v="1480" actId="21"/>
          <ac:spMkLst>
            <pc:docMk/>
            <pc:sldMk cId="2318244016" sldId="433"/>
            <ac:spMk id="7" creationId="{499486EF-2C37-425B-A450-E9D867A7A1B3}"/>
          </ac:spMkLst>
        </pc:spChg>
        <pc:spChg chg="del">
          <ac:chgData name="hui xu" userId="70b675938bab3b5e" providerId="LiveId" clId="{2B57C767-2D15-4563-96A7-C8A04F8CD475}" dt="2020-02-24T03:13:55.577" v="1480" actId="21"/>
          <ac:spMkLst>
            <pc:docMk/>
            <pc:sldMk cId="2318244016" sldId="433"/>
            <ac:spMk id="10" creationId="{3592A5C8-9F7F-48D4-A9C0-8029D84C8A64}"/>
          </ac:spMkLst>
        </pc:spChg>
        <pc:spChg chg="del">
          <ac:chgData name="hui xu" userId="70b675938bab3b5e" providerId="LiveId" clId="{2B57C767-2D15-4563-96A7-C8A04F8CD475}" dt="2020-02-24T03:13:55.577" v="1480" actId="21"/>
          <ac:spMkLst>
            <pc:docMk/>
            <pc:sldMk cId="2318244016" sldId="433"/>
            <ac:spMk id="11" creationId="{507FF78F-2BB7-4D15-892D-13DE4BA3B8F6}"/>
          </ac:spMkLst>
        </pc:spChg>
        <pc:spChg chg="mod">
          <ac:chgData name="hui xu" userId="70b675938bab3b5e" providerId="LiveId" clId="{2B57C767-2D15-4563-96A7-C8A04F8CD475}" dt="2020-02-24T03:21:40.087" v="1684" actId="20577"/>
          <ac:spMkLst>
            <pc:docMk/>
            <pc:sldMk cId="2318244016" sldId="433"/>
            <ac:spMk id="12" creationId="{71CD7676-55E0-4BDD-AA95-697E98F8C361}"/>
          </ac:spMkLst>
        </pc:spChg>
        <pc:spChg chg="mod">
          <ac:chgData name="hui xu" userId="70b675938bab3b5e" providerId="LiveId" clId="{2B57C767-2D15-4563-96A7-C8A04F8CD475}" dt="2020-02-24T03:21:32.065" v="1680" actId="1076"/>
          <ac:spMkLst>
            <pc:docMk/>
            <pc:sldMk cId="2318244016" sldId="433"/>
            <ac:spMk id="13" creationId="{A37E1D2D-6A55-4CC2-A3A2-280F70395EA6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4" creationId="{92E6404B-7A12-46E0-A495-DF8CC88615A0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5" creationId="{4F833676-C92A-4DAF-9A4A-7373B4EAED50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6" creationId="{F8B24D13-11AE-48DC-99D0-E6369FE9CE6D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7" creationId="{BCF06A2C-78C7-4C38-88E1-9E3481FD4B98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8" creationId="{2EDC744F-5A95-4049-AF63-CF80518C2F4A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9" creationId="{14816F03-D1EB-47F7-9412-FC77B32B7347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20" creationId="{0397E506-D558-4352-90C0-4E57714A687A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21" creationId="{EC129D54-A61D-4214-8E04-E7CE23297337}"/>
          </ac:spMkLst>
        </pc:spChg>
        <pc:spChg chg="add mod">
          <ac:chgData name="hui xu" userId="70b675938bab3b5e" providerId="LiveId" clId="{2B57C767-2D15-4563-96A7-C8A04F8CD475}" dt="2020-02-24T03:21:36.434" v="1681" actId="1076"/>
          <ac:spMkLst>
            <pc:docMk/>
            <pc:sldMk cId="2318244016" sldId="433"/>
            <ac:spMk id="22" creationId="{C8ACA78A-779D-49B0-9A9B-3A2731E718E8}"/>
          </ac:spMkLst>
        </pc:spChg>
        <pc:spChg chg="add mod">
          <ac:chgData name="hui xu" userId="70b675938bab3b5e" providerId="LiveId" clId="{2B57C767-2D15-4563-96A7-C8A04F8CD475}" dt="2020-02-24T03:22:32.518" v="1696" actId="20577"/>
          <ac:spMkLst>
            <pc:docMk/>
            <pc:sldMk cId="2318244016" sldId="433"/>
            <ac:spMk id="23" creationId="{2B6D9F97-AAAD-47DD-A506-37F3E49A3585}"/>
          </ac:spMkLst>
        </pc:spChg>
        <pc:spChg chg="add mod">
          <ac:chgData name="hui xu" userId="70b675938bab3b5e" providerId="LiveId" clId="{2B57C767-2D15-4563-96A7-C8A04F8CD475}" dt="2020-02-24T03:22:09.381" v="1690" actId="14100"/>
          <ac:spMkLst>
            <pc:docMk/>
            <pc:sldMk cId="2318244016" sldId="433"/>
            <ac:spMk id="24" creationId="{1692775D-F010-4280-ADA9-B0649DE409DC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2708700386" sldId="433"/>
        </pc:sldMkLst>
      </pc:sldChg>
      <pc:sldChg chg="addSp modSp add del ord">
        <pc:chgData name="hui xu" userId="70b675938bab3b5e" providerId="LiveId" clId="{2B57C767-2D15-4563-96A7-C8A04F8CD475}" dt="2020-03-14T02:25:33.339" v="2290" actId="2696"/>
        <pc:sldMkLst>
          <pc:docMk/>
          <pc:sldMk cId="3022122814" sldId="434"/>
        </pc:sldMkLst>
        <pc:spChg chg="mod">
          <ac:chgData name="hui xu" userId="70b675938bab3b5e" providerId="LiveId" clId="{2B57C767-2D15-4563-96A7-C8A04F8CD475}" dt="2020-02-25T02:05:50.563" v="1707" actId="313"/>
          <ac:spMkLst>
            <pc:docMk/>
            <pc:sldMk cId="3022122814" sldId="434"/>
            <ac:spMk id="2" creationId="{E0C4A0D7-A287-4B79-8E50-79BA6080778F}"/>
          </ac:spMkLst>
        </pc:spChg>
        <pc:spChg chg="add mod">
          <ac:chgData name="hui xu" userId="70b675938bab3b5e" providerId="LiveId" clId="{2B57C767-2D15-4563-96A7-C8A04F8CD475}" dt="2020-02-25T02:37:14.274" v="1954" actId="207"/>
          <ac:spMkLst>
            <pc:docMk/>
            <pc:sldMk cId="3022122814" sldId="434"/>
            <ac:spMk id="3" creationId="{FD2FE39C-4F9A-4AF3-8E8C-806C7DDA89A2}"/>
          </ac:spMkLst>
        </pc:spChg>
        <pc:spChg chg="add mod">
          <ac:chgData name="hui xu" userId="70b675938bab3b5e" providerId="LiveId" clId="{2B57C767-2D15-4563-96A7-C8A04F8CD475}" dt="2020-02-25T02:37:17.768" v="1955" actId="1076"/>
          <ac:spMkLst>
            <pc:docMk/>
            <pc:sldMk cId="3022122814" sldId="434"/>
            <ac:spMk id="4" creationId="{36BF40B8-E759-4FD0-9538-0897AEEEF99C}"/>
          </ac:spMkLst>
        </pc:spChg>
        <pc:spChg chg="add mod">
          <ac:chgData name="hui xu" userId="70b675938bab3b5e" providerId="LiveId" clId="{2B57C767-2D15-4563-96A7-C8A04F8CD475}" dt="2020-02-25T02:37:17.768" v="1955" actId="1076"/>
          <ac:spMkLst>
            <pc:docMk/>
            <pc:sldMk cId="3022122814" sldId="434"/>
            <ac:spMk id="5" creationId="{B232B0F2-EA1D-45D8-B594-D15C124DFA98}"/>
          </ac:spMkLst>
        </pc:spChg>
        <pc:spChg chg="add mod">
          <ac:chgData name="hui xu" userId="70b675938bab3b5e" providerId="LiveId" clId="{2B57C767-2D15-4563-96A7-C8A04F8CD475}" dt="2020-02-25T02:37:17.768" v="1955" actId="1076"/>
          <ac:spMkLst>
            <pc:docMk/>
            <pc:sldMk cId="3022122814" sldId="434"/>
            <ac:spMk id="6" creationId="{C9F0A8AD-FB79-4903-9BCB-D8851160C8A5}"/>
          </ac:spMkLst>
        </pc:spChg>
        <pc:spChg chg="add mod">
          <ac:chgData name="hui xu" userId="70b675938bab3b5e" providerId="LiveId" clId="{2B57C767-2D15-4563-96A7-C8A04F8CD475}" dt="2020-02-25T02:37:17.768" v="1955" actId="1076"/>
          <ac:spMkLst>
            <pc:docMk/>
            <pc:sldMk cId="3022122814" sldId="434"/>
            <ac:spMk id="7" creationId="{70493473-B207-42E1-9ECD-F8CE656A1D56}"/>
          </ac:spMkLst>
        </pc:spChg>
        <pc:spChg chg="add mod">
          <ac:chgData name="hui xu" userId="70b675938bab3b5e" providerId="LiveId" clId="{2B57C767-2D15-4563-96A7-C8A04F8CD475}" dt="2020-02-25T02:39:15.981" v="2002" actId="404"/>
          <ac:spMkLst>
            <pc:docMk/>
            <pc:sldMk cId="3022122814" sldId="434"/>
            <ac:spMk id="8" creationId="{3EF208A1-379F-4D5F-BFC4-4CCC12E588A3}"/>
          </ac:spMkLst>
        </pc:spChg>
        <pc:spChg chg="add mod">
          <ac:chgData name="hui xu" userId="70b675938bab3b5e" providerId="LiveId" clId="{2B57C767-2D15-4563-96A7-C8A04F8CD475}" dt="2020-02-25T02:39:19.493" v="2003" actId="1076"/>
          <ac:spMkLst>
            <pc:docMk/>
            <pc:sldMk cId="3022122814" sldId="434"/>
            <ac:spMk id="9" creationId="{C4E0BA22-7CB3-4E8E-B71B-70DAAA2170BB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3694041160" sldId="434"/>
        </pc:sldMkLst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2689408233" sldId="435"/>
        </pc:sldMkLst>
      </pc:sldChg>
      <pc:sldChg chg="addSp modSp add del">
        <pc:chgData name="hui xu" userId="70b675938bab3b5e" providerId="LiveId" clId="{2B57C767-2D15-4563-96A7-C8A04F8CD475}" dt="2020-03-14T02:25:33.339" v="2290" actId="2696"/>
        <pc:sldMkLst>
          <pc:docMk/>
          <pc:sldMk cId="3377334546" sldId="435"/>
        </pc:sldMkLst>
        <pc:spChg chg="mod">
          <ac:chgData name="hui xu" userId="70b675938bab3b5e" providerId="LiveId" clId="{2B57C767-2D15-4563-96A7-C8A04F8CD475}" dt="2020-02-25T02:43:53.253" v="2032" actId="20577"/>
          <ac:spMkLst>
            <pc:docMk/>
            <pc:sldMk cId="3377334546" sldId="435"/>
            <ac:spMk id="2" creationId="{C27860F0-697F-4624-9A09-4CE67FFD9A8C}"/>
          </ac:spMkLst>
        </pc:spChg>
        <pc:spChg chg="add mod">
          <ac:chgData name="hui xu" userId="70b675938bab3b5e" providerId="LiveId" clId="{2B57C767-2D15-4563-96A7-C8A04F8CD475}" dt="2020-02-25T02:47:51.440" v="2035" actId="14100"/>
          <ac:spMkLst>
            <pc:docMk/>
            <pc:sldMk cId="3377334546" sldId="435"/>
            <ac:spMk id="3" creationId="{7C82F598-33FB-4ED4-B8C0-886292E5BEEC}"/>
          </ac:spMkLst>
        </pc:spChg>
        <pc:spChg chg="add mod">
          <ac:chgData name="hui xu" userId="70b675938bab3b5e" providerId="LiveId" clId="{2B57C767-2D15-4563-96A7-C8A04F8CD475}" dt="2020-02-25T02:49:12.886" v="2057" actId="1076"/>
          <ac:spMkLst>
            <pc:docMk/>
            <pc:sldMk cId="3377334546" sldId="435"/>
            <ac:spMk id="4" creationId="{66CBE019-E059-42DC-874B-2D6BA8E19228}"/>
          </ac:spMkLst>
        </pc:spChg>
        <pc:spChg chg="add mod">
          <ac:chgData name="hui xu" userId="70b675938bab3b5e" providerId="LiveId" clId="{2B57C767-2D15-4563-96A7-C8A04F8CD475}" dt="2020-02-25T02:48:40.547" v="2049" actId="27636"/>
          <ac:spMkLst>
            <pc:docMk/>
            <pc:sldMk cId="3377334546" sldId="435"/>
            <ac:spMk id="5" creationId="{CAE13E25-05E0-4B8B-8F39-5604F6328C4E}"/>
          </ac:spMkLst>
        </pc:spChg>
        <pc:spChg chg="add mod">
          <ac:chgData name="hui xu" userId="70b675938bab3b5e" providerId="LiveId" clId="{2B57C767-2D15-4563-96A7-C8A04F8CD475}" dt="2020-02-25T02:49:10.235" v="2056" actId="1076"/>
          <ac:spMkLst>
            <pc:docMk/>
            <pc:sldMk cId="3377334546" sldId="435"/>
            <ac:spMk id="6" creationId="{F2DD4B20-9265-42FC-AC93-7E5C0B236730}"/>
          </ac:spMkLst>
        </pc:spChg>
      </pc:sldChg>
      <pc:sldChg chg="addSp modSp add del">
        <pc:chgData name="hui xu" userId="70b675938bab3b5e" providerId="LiveId" clId="{2B57C767-2D15-4563-96A7-C8A04F8CD475}" dt="2020-03-14T02:25:33.339" v="2290" actId="2696"/>
        <pc:sldMkLst>
          <pc:docMk/>
          <pc:sldMk cId="3161262787" sldId="436"/>
        </pc:sldMkLst>
        <pc:spChg chg="mod">
          <ac:chgData name="hui xu" userId="70b675938bab3b5e" providerId="LiveId" clId="{2B57C767-2D15-4563-96A7-C8A04F8CD475}" dt="2020-02-25T02:49:59.168" v="2059"/>
          <ac:spMkLst>
            <pc:docMk/>
            <pc:sldMk cId="3161262787" sldId="436"/>
            <ac:spMk id="2" creationId="{C721417C-E4D9-4E2A-8E0E-209A8E1AB6B6}"/>
          </ac:spMkLst>
        </pc:spChg>
        <pc:spChg chg="add mod">
          <ac:chgData name="hui xu" userId="70b675938bab3b5e" providerId="LiveId" clId="{2B57C767-2D15-4563-96A7-C8A04F8CD475}" dt="2020-02-25T02:50:29.924" v="2077" actId="20577"/>
          <ac:spMkLst>
            <pc:docMk/>
            <pc:sldMk cId="3161262787" sldId="436"/>
            <ac:spMk id="3" creationId="{45B14986-3992-4C69-A9E8-FC827DD97340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3951623943" sldId="436"/>
        </pc:sldMkLst>
      </pc:sldChg>
      <pc:sldChg chg="addSp modSp add del">
        <pc:chgData name="hui xu" userId="70b675938bab3b5e" providerId="LiveId" clId="{2B57C767-2D15-4563-96A7-C8A04F8CD475}" dt="2020-03-14T02:25:33.339" v="2290" actId="2696"/>
        <pc:sldMkLst>
          <pc:docMk/>
          <pc:sldMk cId="1522068614" sldId="437"/>
        </pc:sldMkLst>
        <pc:spChg chg="mod">
          <ac:chgData name="hui xu" userId="70b675938bab3b5e" providerId="LiveId" clId="{2B57C767-2D15-4563-96A7-C8A04F8CD475}" dt="2020-02-25T02:50:53.258" v="2079"/>
          <ac:spMkLst>
            <pc:docMk/>
            <pc:sldMk cId="1522068614" sldId="437"/>
            <ac:spMk id="2" creationId="{956F0E73-812D-47AB-9BCB-BEA9FE2A7785}"/>
          </ac:spMkLst>
        </pc:spChg>
        <pc:spChg chg="add mod">
          <ac:chgData name="hui xu" userId="70b675938bab3b5e" providerId="LiveId" clId="{2B57C767-2D15-4563-96A7-C8A04F8CD475}" dt="2020-02-25T02:51:16.621" v="2086" actId="1076"/>
          <ac:spMkLst>
            <pc:docMk/>
            <pc:sldMk cId="1522068614" sldId="437"/>
            <ac:spMk id="3" creationId="{7BFB987C-C3FB-4CF5-AE4A-B7A0972F3C1A}"/>
          </ac:spMkLst>
        </pc:spChg>
        <pc:spChg chg="add mod">
          <ac:chgData name="hui xu" userId="70b675938bab3b5e" providerId="LiveId" clId="{2B57C767-2D15-4563-96A7-C8A04F8CD475}" dt="2020-02-25T02:55:14.021" v="2112" actId="20577"/>
          <ac:spMkLst>
            <pc:docMk/>
            <pc:sldMk cId="1522068614" sldId="437"/>
            <ac:spMk id="4" creationId="{55E58C7B-099C-41CE-A7E6-30CB6A739D99}"/>
          </ac:spMkLst>
        </pc:spChg>
        <pc:spChg chg="add mod">
          <ac:chgData name="hui xu" userId="70b675938bab3b5e" providerId="LiveId" clId="{2B57C767-2D15-4563-96A7-C8A04F8CD475}" dt="2020-02-25T02:57:04.885" v="2119" actId="14100"/>
          <ac:spMkLst>
            <pc:docMk/>
            <pc:sldMk cId="1522068614" sldId="437"/>
            <ac:spMk id="5" creationId="{6D7C6A2F-6239-4517-8EC4-D07DDE8FFFFA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2732584564" sldId="437"/>
        </pc:sldMkLst>
      </pc:sldChg>
      <pc:sldChg chg="addSp modSp add ord">
        <pc:chgData name="hui xu" userId="70b675938bab3b5e" providerId="LiveId" clId="{2B57C767-2D15-4563-96A7-C8A04F8CD475}" dt="2020-02-27T02:15:53.593" v="2143" actId="1076"/>
        <pc:sldMkLst>
          <pc:docMk/>
          <pc:sldMk cId="1200285394" sldId="438"/>
        </pc:sldMkLst>
        <pc:spChg chg="mod">
          <ac:chgData name="hui xu" userId="70b675938bab3b5e" providerId="LiveId" clId="{2B57C767-2D15-4563-96A7-C8A04F8CD475}" dt="2020-02-27T02:14:24.422" v="2131" actId="20577"/>
          <ac:spMkLst>
            <pc:docMk/>
            <pc:sldMk cId="1200285394" sldId="438"/>
            <ac:spMk id="2" creationId="{3C0DD896-447C-4BD4-BA65-C5FFC0A83CD5}"/>
          </ac:spMkLst>
        </pc:spChg>
        <pc:picChg chg="add mod">
          <ac:chgData name="hui xu" userId="70b675938bab3b5e" providerId="LiveId" clId="{2B57C767-2D15-4563-96A7-C8A04F8CD475}" dt="2020-02-27T02:15:52.547" v="2142" actId="1076"/>
          <ac:picMkLst>
            <pc:docMk/>
            <pc:sldMk cId="1200285394" sldId="438"/>
            <ac:picMk id="3" creationId="{BDD52EFC-9223-48BE-9911-8C724A7C36DC}"/>
          </ac:picMkLst>
        </pc:picChg>
        <pc:picChg chg="add mod">
          <ac:chgData name="hui xu" userId="70b675938bab3b5e" providerId="LiveId" clId="{2B57C767-2D15-4563-96A7-C8A04F8CD475}" dt="2020-02-27T02:15:53.593" v="2143" actId="1076"/>
          <ac:picMkLst>
            <pc:docMk/>
            <pc:sldMk cId="1200285394" sldId="438"/>
            <ac:picMk id="4" creationId="{13A3F86E-92FA-4B0C-84FD-D04DCF004528}"/>
          </ac:picMkLst>
        </pc:picChg>
      </pc:sldChg>
      <pc:sldChg chg="modSp add">
        <pc:chgData name="hui xu" userId="70b675938bab3b5e" providerId="LiveId" clId="{2B57C767-2D15-4563-96A7-C8A04F8CD475}" dt="2020-02-27T02:20:48.355" v="2239" actId="20577"/>
        <pc:sldMkLst>
          <pc:docMk/>
          <pc:sldMk cId="1493622054" sldId="439"/>
        </pc:sldMkLst>
        <pc:spChg chg="mod">
          <ac:chgData name="hui xu" userId="70b675938bab3b5e" providerId="LiveId" clId="{2B57C767-2D15-4563-96A7-C8A04F8CD475}" dt="2020-02-27T02:20:48.355" v="2239" actId="20577"/>
          <ac:spMkLst>
            <pc:docMk/>
            <pc:sldMk cId="1493622054" sldId="439"/>
            <ac:spMk id="3" creationId="{5342D0CB-451B-45EE-B279-A43C1EF170C2}"/>
          </ac:spMkLst>
        </pc:spChg>
        <pc:spChg chg="mod">
          <ac:chgData name="hui xu" userId="70b675938bab3b5e" providerId="LiveId" clId="{2B57C767-2D15-4563-96A7-C8A04F8CD475}" dt="2020-02-27T02:20:07.073" v="2200" actId="27636"/>
          <ac:spMkLst>
            <pc:docMk/>
            <pc:sldMk cId="1493622054" sldId="439"/>
            <ac:spMk id="4" creationId="{60646F47-9341-4723-9169-1277AC6F5205}"/>
          </ac:spMkLst>
        </pc:spChg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628159536" sldId="440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461766264" sldId="441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935134269" sldId="442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038709415" sldId="443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125652498" sldId="444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1526245404" sldId="445"/>
        </pc:sldMkLst>
      </pc:sldChg>
      <pc:sldChg chg="modSp add">
        <pc:chgData name="hui xu" userId="70b675938bab3b5e" providerId="LiveId" clId="{2B57C767-2D15-4563-96A7-C8A04F8CD475}" dt="2020-03-13T13:59:59.855" v="2286" actId="20577"/>
        <pc:sldMkLst>
          <pc:docMk/>
          <pc:sldMk cId="125805102" sldId="446"/>
        </pc:sldMkLst>
        <pc:spChg chg="mod">
          <ac:chgData name="hui xu" userId="70b675938bab3b5e" providerId="LiveId" clId="{2B57C767-2D15-4563-96A7-C8A04F8CD475}" dt="2020-03-13T13:59:59.855" v="2286" actId="20577"/>
          <ac:spMkLst>
            <pc:docMk/>
            <pc:sldMk cId="125805102" sldId="446"/>
            <ac:spMk id="2" creationId="{CE55E66F-0303-40F9-8375-E1CB33A365FD}"/>
          </ac:spMkLst>
        </pc:spChg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029993544" sldId="447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392955212" sldId="448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798164140" sldId="449"/>
        </pc:sldMkLst>
      </pc:sldChg>
      <pc:sldChg chg="add del">
        <pc:chgData name="hui xu" userId="70b675938bab3b5e" providerId="LiveId" clId="{2B57C767-2D15-4563-96A7-C8A04F8CD475}" dt="2020-03-13T13:59:52.260" v="2281" actId="47"/>
        <pc:sldMkLst>
          <pc:docMk/>
          <pc:sldMk cId="955841182" sldId="450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110430211" sldId="451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306924123" sldId="452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190576974" sldId="453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564354485" sldId="454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31030238" sldId="455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805691680" sldId="456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896614603" sldId="457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617265279" sldId="458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1174635435" sldId="459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343074563" sldId="460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440934525" sldId="461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1119151266" sldId="462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727762637" sldId="463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203369119" sldId="464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244017975" sldId="465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845254728" sldId="466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79973217" sldId="467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72068198" sldId="468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772162597" sldId="469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628231136" sldId="470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247424010" sldId="471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114384972" sldId="472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4756354" sldId="473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72647655" sldId="474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897974069" sldId="475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129837212" sldId="476"/>
        </pc:sldMkLst>
      </pc:sldChg>
      <pc:sldChg chg="modSp add">
        <pc:chgData name="hui xu" userId="70b675938bab3b5e" providerId="LiveId" clId="{2B57C767-2D15-4563-96A7-C8A04F8CD475}" dt="2020-03-14T02:50:10.060" v="2467" actId="14100"/>
        <pc:sldMkLst>
          <pc:docMk/>
          <pc:sldMk cId="1369605535" sldId="477"/>
        </pc:sldMkLst>
        <pc:spChg chg="mod">
          <ac:chgData name="hui xu" userId="70b675938bab3b5e" providerId="LiveId" clId="{2B57C767-2D15-4563-96A7-C8A04F8CD475}" dt="2020-03-14T02:49:26.608" v="2442" actId="20577"/>
          <ac:spMkLst>
            <pc:docMk/>
            <pc:sldMk cId="1369605535" sldId="477"/>
            <ac:spMk id="2" creationId="{9BA40D92-F7E4-4D23-B1CA-8A2BFB74DC39}"/>
          </ac:spMkLst>
        </pc:spChg>
        <pc:spChg chg="mod">
          <ac:chgData name="hui xu" userId="70b675938bab3b5e" providerId="LiveId" clId="{2B57C767-2D15-4563-96A7-C8A04F8CD475}" dt="2020-03-14T02:50:10.060" v="2467" actId="14100"/>
          <ac:spMkLst>
            <pc:docMk/>
            <pc:sldMk cId="1369605535" sldId="477"/>
            <ac:spMk id="3" creationId="{9D7B8B8B-FD28-4E61-914E-9A6CB94FB007}"/>
          </ac:spMkLst>
        </pc:spChg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4249475042" sldId="477"/>
        </pc:sldMkLst>
      </pc:sldChg>
      <pc:sldChg chg="modSp add">
        <pc:chgData name="hui xu" userId="70b675938bab3b5e" providerId="LiveId" clId="{2B57C767-2D15-4563-96A7-C8A04F8CD475}" dt="2020-04-10T08:02:51.797" v="2507" actId="20577"/>
        <pc:sldMkLst>
          <pc:docMk/>
          <pc:sldMk cId="1296848460" sldId="478"/>
        </pc:sldMkLst>
        <pc:spChg chg="mod">
          <ac:chgData name="hui xu" userId="70b675938bab3b5e" providerId="LiveId" clId="{2B57C767-2D15-4563-96A7-C8A04F8CD475}" dt="2020-04-10T08:02:51.797" v="2507" actId="20577"/>
          <ac:spMkLst>
            <pc:docMk/>
            <pc:sldMk cId="1296848460" sldId="478"/>
            <ac:spMk id="2" creationId="{62E30168-5D38-499D-B667-C09D509AECED}"/>
          </ac:spMkLst>
        </pc:spChg>
      </pc:sldChg>
    </pc:docChg>
  </pc:docChgLst>
  <pc:docChgLst>
    <pc:chgData name="hui xu" userId="70b675938bab3b5e" providerId="LiveId" clId="{9961E861-7D9A-4174-B806-D2D35F8959C2}"/>
    <pc:docChg chg="undo redo custSel addSld delSld modSld sldOrd">
      <pc:chgData name="hui xu" userId="70b675938bab3b5e" providerId="LiveId" clId="{9961E861-7D9A-4174-B806-D2D35F8959C2}" dt="2020-02-08T04:32:29.089" v="2781" actId="20577"/>
      <pc:docMkLst>
        <pc:docMk/>
      </pc:docMkLst>
      <pc:sldChg chg="del">
        <pc:chgData name="hui xu" userId="70b675938bab3b5e" providerId="LiveId" clId="{9961E861-7D9A-4174-B806-D2D35F8959C2}" dt="2020-02-06T13:07:41.091" v="2" actId="2696"/>
        <pc:sldMkLst>
          <pc:docMk/>
          <pc:sldMk cId="518214393" sldId="257"/>
        </pc:sldMkLst>
      </pc:sldChg>
      <pc:sldChg chg="ord">
        <pc:chgData name="hui xu" userId="70b675938bab3b5e" providerId="LiveId" clId="{9961E861-7D9A-4174-B806-D2D35F8959C2}" dt="2020-02-08T04:05:01.084" v="2581"/>
        <pc:sldMkLst>
          <pc:docMk/>
          <pc:sldMk cId="1292877211" sldId="258"/>
        </pc:sldMkLst>
      </pc:sldChg>
      <pc:sldChg chg="addSp modSp">
        <pc:chgData name="hui xu" userId="70b675938bab3b5e" providerId="LiveId" clId="{9961E861-7D9A-4174-B806-D2D35F8959C2}" dt="2020-02-08T04:06:38.016" v="2642" actId="1076"/>
        <pc:sldMkLst>
          <pc:docMk/>
          <pc:sldMk cId="168351809" sldId="259"/>
        </pc:sldMkLst>
        <pc:spChg chg="mod">
          <ac:chgData name="hui xu" userId="70b675938bab3b5e" providerId="LiveId" clId="{9961E861-7D9A-4174-B806-D2D35F8959C2}" dt="2020-02-08T04:05:07.129" v="2597" actId="20577"/>
          <ac:spMkLst>
            <pc:docMk/>
            <pc:sldMk cId="168351809" sldId="259"/>
            <ac:spMk id="2" creationId="{B78A0915-8FF6-4510-A1AE-242E8EE928A2}"/>
          </ac:spMkLst>
        </pc:spChg>
        <pc:spChg chg="mod">
          <ac:chgData name="hui xu" userId="70b675938bab3b5e" providerId="LiveId" clId="{9961E861-7D9A-4174-B806-D2D35F8959C2}" dt="2020-02-08T04:06:03.227" v="2636"/>
          <ac:spMkLst>
            <pc:docMk/>
            <pc:sldMk cId="168351809" sldId="259"/>
            <ac:spMk id="3" creationId="{064CF94F-3267-401F-BD15-AD54280CC6EA}"/>
          </ac:spMkLst>
        </pc:spChg>
        <pc:picChg chg="add mod">
          <ac:chgData name="hui xu" userId="70b675938bab3b5e" providerId="LiveId" clId="{9961E861-7D9A-4174-B806-D2D35F8959C2}" dt="2020-02-08T04:06:38.016" v="2642" actId="1076"/>
          <ac:picMkLst>
            <pc:docMk/>
            <pc:sldMk cId="168351809" sldId="259"/>
            <ac:picMk id="4" creationId="{BD9000DF-5BF8-41D5-AB70-0CA02D3D1815}"/>
          </ac:picMkLst>
        </pc:picChg>
      </pc:sldChg>
      <pc:sldChg chg="modSp">
        <pc:chgData name="hui xu" userId="70b675938bab3b5e" providerId="LiveId" clId="{9961E861-7D9A-4174-B806-D2D35F8959C2}" dt="2020-02-06T12:22:08.044" v="0" actId="1036"/>
        <pc:sldMkLst>
          <pc:docMk/>
          <pc:sldMk cId="1055307087" sldId="262"/>
        </pc:sldMkLst>
        <pc:spChg chg="mod">
          <ac:chgData name="hui xu" userId="70b675938bab3b5e" providerId="LiveId" clId="{9961E861-7D9A-4174-B806-D2D35F8959C2}" dt="2020-02-06T12:22:08.044" v="0" actId="1036"/>
          <ac:spMkLst>
            <pc:docMk/>
            <pc:sldMk cId="1055307087" sldId="262"/>
            <ac:spMk id="2" creationId="{7A9274FF-37A6-45B3-933D-CAD76B0450B4}"/>
          </ac:spMkLst>
        </pc:spChg>
      </pc:sldChg>
      <pc:sldChg chg="modSp add">
        <pc:chgData name="hui xu" userId="70b675938bab3b5e" providerId="LiveId" clId="{9961E861-7D9A-4174-B806-D2D35F8959C2}" dt="2020-02-06T14:32:07.830" v="742" actId="20577"/>
        <pc:sldMkLst>
          <pc:docMk/>
          <pc:sldMk cId="1280069054" sldId="265"/>
        </pc:sldMkLst>
        <pc:spChg chg="mod">
          <ac:chgData name="hui xu" userId="70b675938bab3b5e" providerId="LiveId" clId="{9961E861-7D9A-4174-B806-D2D35F8959C2}" dt="2020-02-06T14:32:07.830" v="742" actId="20577"/>
          <ac:spMkLst>
            <pc:docMk/>
            <pc:sldMk cId="1280069054" sldId="265"/>
            <ac:spMk id="2" creationId="{D01F047C-6441-4F50-B592-6D5AD4CF8225}"/>
          </ac:spMkLst>
        </pc:spChg>
      </pc:sldChg>
      <pc:sldChg chg="del">
        <pc:chgData name="hui xu" userId="70b675938bab3b5e" providerId="LiveId" clId="{9961E861-7D9A-4174-B806-D2D35F8959C2}" dt="2020-02-06T13:34:12.380" v="3" actId="2696"/>
        <pc:sldMkLst>
          <pc:docMk/>
          <pc:sldMk cId="4157507925" sldId="265"/>
        </pc:sldMkLst>
      </pc:sldChg>
      <pc:sldChg chg="addSp delSp add del">
        <pc:chgData name="hui xu" userId="70b675938bab3b5e" providerId="LiveId" clId="{9961E861-7D9A-4174-B806-D2D35F8959C2}" dt="2020-02-07T02:57:18.617" v="1611" actId="47"/>
        <pc:sldMkLst>
          <pc:docMk/>
          <pc:sldMk cId="1943725056" sldId="268"/>
        </pc:sldMkLst>
        <pc:picChg chg="add del">
          <ac:chgData name="hui xu" userId="70b675938bab3b5e" providerId="LiveId" clId="{9961E861-7D9A-4174-B806-D2D35F8959C2}" dt="2020-02-06T13:34:23.031" v="6" actId="21"/>
          <ac:picMkLst>
            <pc:docMk/>
            <pc:sldMk cId="1943725056" sldId="268"/>
            <ac:picMk id="3" creationId="{F9A14329-44E5-4453-A5C5-367945020AFD}"/>
          </ac:picMkLst>
        </pc:picChg>
      </pc:sldChg>
      <pc:sldChg chg="del">
        <pc:chgData name="hui xu" userId="70b675938bab3b5e" providerId="LiveId" clId="{9961E861-7D9A-4174-B806-D2D35F8959C2}" dt="2020-02-06T13:34:12.380" v="3" actId="2696"/>
        <pc:sldMkLst>
          <pc:docMk/>
          <pc:sldMk cId="3045295924" sldId="268"/>
        </pc:sldMkLst>
      </pc:sldChg>
      <pc:sldChg chg="add">
        <pc:chgData name="hui xu" userId="70b675938bab3b5e" providerId="LiveId" clId="{9961E861-7D9A-4174-B806-D2D35F8959C2}" dt="2020-02-06T13:07:38.790" v="1"/>
        <pc:sldMkLst>
          <pc:docMk/>
          <pc:sldMk cId="1016776827" sldId="274"/>
        </pc:sldMkLst>
      </pc:sldChg>
      <pc:sldChg chg="addSp delSp modSp add">
        <pc:chgData name="hui xu" userId="70b675938bab3b5e" providerId="LiveId" clId="{9961E861-7D9A-4174-B806-D2D35F8959C2}" dt="2020-02-06T15:01:34.383" v="801" actId="20577"/>
        <pc:sldMkLst>
          <pc:docMk/>
          <pc:sldMk cId="3881816594" sldId="275"/>
        </pc:sldMkLst>
        <pc:spChg chg="mod">
          <ac:chgData name="hui xu" userId="70b675938bab3b5e" providerId="LiveId" clId="{9961E861-7D9A-4174-B806-D2D35F8959C2}" dt="2020-02-06T15:01:34.383" v="801" actId="20577"/>
          <ac:spMkLst>
            <pc:docMk/>
            <pc:sldMk cId="3881816594" sldId="275"/>
            <ac:spMk id="2" creationId="{CF8DAB62-DC16-4A63-9F71-E5B1BE41CC57}"/>
          </ac:spMkLst>
        </pc:spChg>
        <pc:spChg chg="add del">
          <ac:chgData name="hui xu" userId="70b675938bab3b5e" providerId="LiveId" clId="{9961E861-7D9A-4174-B806-D2D35F8959C2}" dt="2020-02-06T13:35:44.477" v="27"/>
          <ac:spMkLst>
            <pc:docMk/>
            <pc:sldMk cId="3881816594" sldId="275"/>
            <ac:spMk id="3" creationId="{EAAF82C0-B10A-45C5-AAA6-7AFA928D9B7F}"/>
          </ac:spMkLst>
        </pc:spChg>
        <pc:spChg chg="add mod">
          <ac:chgData name="hui xu" userId="70b675938bab3b5e" providerId="LiveId" clId="{9961E861-7D9A-4174-B806-D2D35F8959C2}" dt="2020-02-06T13:56:35.721" v="312" actId="14100"/>
          <ac:spMkLst>
            <pc:docMk/>
            <pc:sldMk cId="3881816594" sldId="275"/>
            <ac:spMk id="4" creationId="{0A3399B4-A399-400C-A0F4-21C21473FD3F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5" creationId="{ED05A9F4-BF55-436E-88BC-0403201A4ED3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6" creationId="{BB05B94B-576A-44D9-BE0F-D585085F1BFB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7" creationId="{32D4D17E-897E-4546-BD7D-6A8A5BD531DB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8" creationId="{C339C6CB-0BA2-4FDB-9A6B-657FDC60D8B4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9" creationId="{9B06BF43-125A-41B5-8DBB-ECBE4C240BCB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10" creationId="{C13271E5-1214-4BD1-9159-3E62CB53F11A}"/>
          </ac:spMkLst>
        </pc:spChg>
        <pc:spChg chg="add del mod">
          <ac:chgData name="hui xu" userId="70b675938bab3b5e" providerId="LiveId" clId="{9961E861-7D9A-4174-B806-D2D35F8959C2}" dt="2020-02-06T13:53:10.799" v="222" actId="21"/>
          <ac:spMkLst>
            <pc:docMk/>
            <pc:sldMk cId="3881816594" sldId="275"/>
            <ac:spMk id="11" creationId="{39376115-1CE6-41A9-8B17-B27693068718}"/>
          </ac:spMkLst>
        </pc:sp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13" creationId="{79FFE150-2B4B-4962-A51E-BF46A5E33144}"/>
          </ac:cxnSpMkLst>
        </pc:cxn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14" creationId="{E2C8EB11-8B71-4F50-A154-4AE18C17B9C8}"/>
          </ac:cxnSpMkLst>
        </pc:cxn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17" creationId="{0AA35D55-045C-4229-A552-0514B84C44E2}"/>
          </ac:cxnSpMkLst>
        </pc:cxn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20" creationId="{E01A876D-0497-47CC-A1BC-34BD0FF0D37B}"/>
          </ac:cxnSpMkLst>
        </pc:cxn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23" creationId="{7E2CF53C-6029-486D-8BE3-32A660734C08}"/>
          </ac:cxnSpMkLst>
        </pc:cxnChg>
        <pc:cxnChg chg="add mod">
          <ac:chgData name="hui xu" userId="70b675938bab3b5e" providerId="LiveId" clId="{9961E861-7D9A-4174-B806-D2D35F8959C2}" dt="2020-02-06T13:55:57.392" v="306" actId="1076"/>
          <ac:cxnSpMkLst>
            <pc:docMk/>
            <pc:sldMk cId="3881816594" sldId="275"/>
            <ac:cxnSpMk id="27" creationId="{03C88C18-9B2D-405C-882B-72F70E1B60F0}"/>
          </ac:cxnSpMkLst>
        </pc:cxnChg>
      </pc:sldChg>
      <pc:sldChg chg="addSp delSp modSp add">
        <pc:chgData name="hui xu" userId="70b675938bab3b5e" providerId="LiveId" clId="{9961E861-7D9A-4174-B806-D2D35F8959C2}" dt="2020-02-06T15:01:21.115" v="793" actId="313"/>
        <pc:sldMkLst>
          <pc:docMk/>
          <pc:sldMk cId="2128511657" sldId="276"/>
        </pc:sldMkLst>
        <pc:spChg chg="mod">
          <ac:chgData name="hui xu" userId="70b675938bab3b5e" providerId="LiveId" clId="{9961E861-7D9A-4174-B806-D2D35F8959C2}" dt="2020-02-06T15:01:21.115" v="793" actId="313"/>
          <ac:spMkLst>
            <pc:docMk/>
            <pc:sldMk cId="2128511657" sldId="276"/>
            <ac:spMk id="2" creationId="{58E59CBD-BF87-434F-9DBD-EF10CF7513F0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3" creationId="{F5EFF626-38C1-459A-89DF-76EEDB919DAA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4" creationId="{0C031CCE-742E-42FE-908A-1F065A30B58D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5" creationId="{1575CA52-046C-464C-97CA-BF12671D604F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6" creationId="{D7BDA3E3-2968-42FD-AEEB-908E3DF7A870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7" creationId="{62D5FF57-D41A-406F-A781-0B7751C1AC49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8" creationId="{68D07DCB-D324-43D5-9AAC-4C3A8917C524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18" creationId="{A19B8286-4B72-4EC8-A773-316327615584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19" creationId="{41FD1079-22F8-40D6-A14B-4FA404AC76C7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20" creationId="{D833FEF9-725E-4D9F-9E05-7146A97BD04C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21" creationId="{E1F7C9FC-FB73-46DB-85E6-317B55DF5BE8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22" creationId="{F08CE9A3-421E-4274-95AB-3C8186A122B2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23" creationId="{C3661F80-A27C-465B-AB7A-BEDBB9765677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5" creationId="{8ECEB132-7DF6-4008-872B-DA8569B8D7EC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6" creationId="{E51E12FC-F14D-481A-B63E-72BAB7C4A020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7" creationId="{AF0EBE00-A331-4060-8672-519A6AF01124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8" creationId="{C3CFEE42-5F42-41EB-B974-67E7844A56E0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9" creationId="{6B1DCCF5-00FC-42A2-B241-F69BE6D1487D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30" creationId="{315CDF09-1219-470C-A9FE-91F61C0B5B11}"/>
          </ac:spMkLst>
        </pc:spChg>
        <pc:spChg chg="add del mod">
          <ac:chgData name="hui xu" userId="70b675938bab3b5e" providerId="LiveId" clId="{9961E861-7D9A-4174-B806-D2D35F8959C2}" dt="2020-02-06T14:12:23.336" v="533" actId="21"/>
          <ac:spMkLst>
            <pc:docMk/>
            <pc:sldMk cId="2128511657" sldId="276"/>
            <ac:spMk id="31" creationId="{ECC1C334-9951-41F4-849B-A400845F7E0D}"/>
          </ac:spMkLst>
        </pc:spChg>
        <pc:grpChg chg="add mod">
          <ac:chgData name="hui xu" userId="70b675938bab3b5e" providerId="LiveId" clId="{9961E861-7D9A-4174-B806-D2D35F8959C2}" dt="2020-02-06T13:58:14.486" v="359" actId="164"/>
          <ac:grpSpMkLst>
            <pc:docMk/>
            <pc:sldMk cId="2128511657" sldId="276"/>
            <ac:grpSpMk id="24" creationId="{C03CB70C-36AF-4B31-A5A5-3CF7091257F8}"/>
          </ac:grpSpMkLst>
        </pc:grp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9" creationId="{E0132906-76FE-4363-9754-FFDE501E4779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0" creationId="{580ECD07-E3F9-4C71-AA53-9B9CF725A40B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1" creationId="{1264E80B-C889-45B9-A799-95DD2088D2EF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2" creationId="{552ABB86-C74E-4372-B3E8-8FA17AC29016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3" creationId="{53D0E35F-4EA8-4E50-8FA6-C2CF792BA77B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4" creationId="{9D82478F-9C12-49C1-85ED-1CE9DAC4D26A}"/>
          </ac:cxnSpMkLst>
        </pc:cxnChg>
      </pc:sldChg>
      <pc:sldChg chg="addSp delSp modSp add">
        <pc:chgData name="hui xu" userId="70b675938bab3b5e" providerId="LiveId" clId="{9961E861-7D9A-4174-B806-D2D35F8959C2}" dt="2020-02-07T02:29:55.697" v="1014" actId="20577"/>
        <pc:sldMkLst>
          <pc:docMk/>
          <pc:sldMk cId="1648344652" sldId="277"/>
        </pc:sldMkLst>
        <pc:spChg chg="mod">
          <ac:chgData name="hui xu" userId="70b675938bab3b5e" providerId="LiveId" clId="{9961E861-7D9A-4174-B806-D2D35F8959C2}" dt="2020-02-07T02:29:55.697" v="1014" actId="20577"/>
          <ac:spMkLst>
            <pc:docMk/>
            <pc:sldMk cId="1648344652" sldId="277"/>
            <ac:spMk id="2" creationId="{58E59CBD-BF87-434F-9DBD-EF10CF7513F0}"/>
          </ac:spMkLst>
        </pc:spChg>
        <pc:spChg chg="add mod">
          <ac:chgData name="hui xu" userId="70b675938bab3b5e" providerId="LiveId" clId="{9961E861-7D9A-4174-B806-D2D35F8959C2}" dt="2020-02-06T15:06:42.248" v="874" actId="1076"/>
          <ac:spMkLst>
            <pc:docMk/>
            <pc:sldMk cId="1648344652" sldId="277"/>
            <ac:spMk id="15" creationId="{9FCA954E-157C-4255-BCD7-6EF1091CD753}"/>
          </ac:spMkLst>
        </pc:spChg>
        <pc:spChg chg="del">
          <ac:chgData name="hui xu" userId="70b675938bab3b5e" providerId="LiveId" clId="{9961E861-7D9A-4174-B806-D2D35F8959C2}" dt="2020-02-06T14:13:01.703" v="571" actId="21"/>
          <ac:spMkLst>
            <pc:docMk/>
            <pc:sldMk cId="1648344652" sldId="277"/>
            <ac:spMk id="25" creationId="{8ECEB132-7DF6-4008-872B-DA8569B8D7EC}"/>
          </ac:spMkLst>
        </pc:spChg>
        <pc:spChg chg="del">
          <ac:chgData name="hui xu" userId="70b675938bab3b5e" providerId="LiveId" clId="{9961E861-7D9A-4174-B806-D2D35F8959C2}" dt="2020-02-06T14:13:01.703" v="571" actId="21"/>
          <ac:spMkLst>
            <pc:docMk/>
            <pc:sldMk cId="1648344652" sldId="277"/>
            <ac:spMk id="26" creationId="{E51E12FC-F14D-481A-B63E-72BAB7C4A020}"/>
          </ac:spMkLst>
        </pc:spChg>
        <pc:spChg chg="del">
          <ac:chgData name="hui xu" userId="70b675938bab3b5e" providerId="LiveId" clId="{9961E861-7D9A-4174-B806-D2D35F8959C2}" dt="2020-02-06T14:13:01.703" v="571" actId="21"/>
          <ac:spMkLst>
            <pc:docMk/>
            <pc:sldMk cId="1648344652" sldId="277"/>
            <ac:spMk id="27" creationId="{AF0EBE00-A331-4060-8672-519A6AF01124}"/>
          </ac:spMkLst>
        </pc:spChg>
        <pc:spChg chg="mod">
          <ac:chgData name="hui xu" userId="70b675938bab3b5e" providerId="LiveId" clId="{9961E861-7D9A-4174-B806-D2D35F8959C2}" dt="2020-02-06T15:06:56.246" v="876" actId="1076"/>
          <ac:spMkLst>
            <pc:docMk/>
            <pc:sldMk cId="1648344652" sldId="277"/>
            <ac:spMk id="28" creationId="{C3CFEE42-5F42-41EB-B974-67E7844A56E0}"/>
          </ac:spMkLst>
        </pc:spChg>
        <pc:spChg chg="del">
          <ac:chgData name="hui xu" userId="70b675938bab3b5e" providerId="LiveId" clId="{9961E861-7D9A-4174-B806-D2D35F8959C2}" dt="2020-02-06T14:13:05.394" v="572" actId="21"/>
          <ac:spMkLst>
            <pc:docMk/>
            <pc:sldMk cId="1648344652" sldId="277"/>
            <ac:spMk id="29" creationId="{6B1DCCF5-00FC-42A2-B241-F69BE6D1487D}"/>
          </ac:spMkLst>
        </pc:spChg>
        <pc:spChg chg="del mod">
          <ac:chgData name="hui xu" userId="70b675938bab3b5e" providerId="LiveId" clId="{9961E861-7D9A-4174-B806-D2D35F8959C2}" dt="2020-02-06T14:14:31.761" v="587" actId="21"/>
          <ac:spMkLst>
            <pc:docMk/>
            <pc:sldMk cId="1648344652" sldId="277"/>
            <ac:spMk id="30" creationId="{315CDF09-1219-470C-A9FE-91F61C0B5B11}"/>
          </ac:spMkLst>
        </pc:spChg>
        <pc:spChg chg="add mod">
          <ac:chgData name="hui xu" userId="70b675938bab3b5e" providerId="LiveId" clId="{9961E861-7D9A-4174-B806-D2D35F8959C2}" dt="2020-02-06T15:06:56.246" v="876" actId="1076"/>
          <ac:spMkLst>
            <pc:docMk/>
            <pc:sldMk cId="1648344652" sldId="277"/>
            <ac:spMk id="31" creationId="{63CB0FB2-AF3F-4D21-858D-9C6E1E5754B8}"/>
          </ac:spMkLst>
        </pc:spChg>
        <pc:spChg chg="add mod">
          <ac:chgData name="hui xu" userId="70b675938bab3b5e" providerId="LiveId" clId="{9961E861-7D9A-4174-B806-D2D35F8959C2}" dt="2020-02-06T15:06:56.246" v="876" actId="1076"/>
          <ac:spMkLst>
            <pc:docMk/>
            <pc:sldMk cId="1648344652" sldId="277"/>
            <ac:spMk id="32" creationId="{5D3F6BF6-06C5-4599-A263-7560A338503D}"/>
          </ac:spMkLst>
        </pc:spChg>
        <pc:spChg chg="add mod">
          <ac:chgData name="hui xu" userId="70b675938bab3b5e" providerId="LiveId" clId="{9961E861-7D9A-4174-B806-D2D35F8959C2}" dt="2020-02-06T15:07:00.275" v="877" actId="1076"/>
          <ac:spMkLst>
            <pc:docMk/>
            <pc:sldMk cId="1648344652" sldId="277"/>
            <ac:spMk id="33" creationId="{158995AD-6492-4F95-B99A-EF250D8C76FD}"/>
          </ac:spMkLst>
        </pc:spChg>
        <pc:spChg chg="add mod">
          <ac:chgData name="hui xu" userId="70b675938bab3b5e" providerId="LiveId" clId="{9961E861-7D9A-4174-B806-D2D35F8959C2}" dt="2020-02-06T15:06:45.969" v="875" actId="1076"/>
          <ac:spMkLst>
            <pc:docMk/>
            <pc:sldMk cId="1648344652" sldId="277"/>
            <ac:spMk id="34" creationId="{0C25131B-6720-4259-AEF7-764C462DB990}"/>
          </ac:spMkLst>
        </pc:spChg>
        <pc:spChg chg="add del mod">
          <ac:chgData name="hui xu" userId="70b675938bab3b5e" providerId="LiveId" clId="{9961E861-7D9A-4174-B806-D2D35F8959C2}" dt="2020-02-06T15:05:00.357" v="810" actId="21"/>
          <ac:spMkLst>
            <pc:docMk/>
            <pc:sldMk cId="1648344652" sldId="277"/>
            <ac:spMk id="35" creationId="{B27FD725-B57B-409F-BF75-FC0E68B34621}"/>
          </ac:spMkLst>
        </pc:spChg>
      </pc:sldChg>
      <pc:sldChg chg="modSp add del">
        <pc:chgData name="hui xu" userId="70b675938bab3b5e" providerId="LiveId" clId="{9961E861-7D9A-4174-B806-D2D35F8959C2}" dt="2020-02-07T02:31:25.336" v="1017" actId="2696"/>
        <pc:sldMkLst>
          <pc:docMk/>
          <pc:sldMk cId="4045119156" sldId="278"/>
        </pc:sldMkLst>
        <pc:spChg chg="mod">
          <ac:chgData name="hui xu" userId="70b675938bab3b5e" providerId="LiveId" clId="{9961E861-7D9A-4174-B806-D2D35F8959C2}" dt="2020-02-06T15:26:40.526" v="1003" actId="20577"/>
          <ac:spMkLst>
            <pc:docMk/>
            <pc:sldMk cId="4045119156" sldId="278"/>
            <ac:spMk id="2" creationId="{4B11373E-C3AB-4BB8-83D6-A1727BA836D4}"/>
          </ac:spMkLst>
        </pc:spChg>
      </pc:sldChg>
      <pc:sldChg chg="addSp delSp modSp add">
        <pc:chgData name="hui xu" userId="70b675938bab3b5e" providerId="LiveId" clId="{9961E861-7D9A-4174-B806-D2D35F8959C2}" dt="2020-02-07T03:58:04.835" v="1960" actId="1076"/>
        <pc:sldMkLst>
          <pc:docMk/>
          <pc:sldMk cId="1894684505" sldId="279"/>
        </pc:sldMkLst>
        <pc:spChg chg="mod">
          <ac:chgData name="hui xu" userId="70b675938bab3b5e" providerId="LiveId" clId="{9961E861-7D9A-4174-B806-D2D35F8959C2}" dt="2020-02-06T15:13:03.203" v="900" actId="20577"/>
          <ac:spMkLst>
            <pc:docMk/>
            <pc:sldMk cId="1894684505" sldId="279"/>
            <ac:spMk id="2" creationId="{58E59CBD-BF87-434F-9DBD-EF10CF7513F0}"/>
          </ac:spMkLst>
        </pc:spChg>
        <pc:spChg chg="mod">
          <ac:chgData name="hui xu" userId="70b675938bab3b5e" providerId="LiveId" clId="{9961E861-7D9A-4174-B806-D2D35F8959C2}" dt="2020-02-06T15:23:57.048" v="994" actId="1076"/>
          <ac:spMkLst>
            <pc:docMk/>
            <pc:sldMk cId="1894684505" sldId="279"/>
            <ac:spMk id="15" creationId="{9FCA954E-157C-4255-BCD7-6EF1091CD753}"/>
          </ac:spMkLst>
        </pc:spChg>
        <pc:spChg chg="mod">
          <ac:chgData name="hui xu" userId="70b675938bab3b5e" providerId="LiveId" clId="{9961E861-7D9A-4174-B806-D2D35F8959C2}" dt="2020-02-06T15:15:16.393" v="931" actId="20577"/>
          <ac:spMkLst>
            <pc:docMk/>
            <pc:sldMk cId="1894684505" sldId="279"/>
            <ac:spMk id="28" creationId="{C3CFEE42-5F42-41EB-B974-67E7844A56E0}"/>
          </ac:spMkLst>
        </pc:spChg>
        <pc:spChg chg="add del mod">
          <ac:chgData name="hui xu" userId="70b675938bab3b5e" providerId="LiveId" clId="{9961E861-7D9A-4174-B806-D2D35F8959C2}" dt="2020-02-06T15:13:51.979" v="906" actId="21"/>
          <ac:spMkLst>
            <pc:docMk/>
            <pc:sldMk cId="1894684505" sldId="279"/>
            <ac:spMk id="29" creationId="{35B773F0-342D-4744-9792-1C3B9D8442A1}"/>
          </ac:spMkLst>
        </pc:spChg>
        <pc:spChg chg="add mod">
          <ac:chgData name="hui xu" userId="70b675938bab3b5e" providerId="LiveId" clId="{9961E861-7D9A-4174-B806-D2D35F8959C2}" dt="2020-02-06T15:17:30.714" v="961" actId="20577"/>
          <ac:spMkLst>
            <pc:docMk/>
            <pc:sldMk cId="1894684505" sldId="279"/>
            <ac:spMk id="30" creationId="{AA99FA85-56BE-4F15-85D8-617BA333B4B0}"/>
          </ac:spMkLst>
        </pc:spChg>
        <pc:spChg chg="mod">
          <ac:chgData name="hui xu" userId="70b675938bab3b5e" providerId="LiveId" clId="{9961E861-7D9A-4174-B806-D2D35F8959C2}" dt="2020-02-06T15:16:25.977" v="945" actId="1076"/>
          <ac:spMkLst>
            <pc:docMk/>
            <pc:sldMk cId="1894684505" sldId="279"/>
            <ac:spMk id="31" creationId="{63CB0FB2-AF3F-4D21-858D-9C6E1E5754B8}"/>
          </ac:spMkLst>
        </pc:spChg>
        <pc:spChg chg="del mod">
          <ac:chgData name="hui xu" userId="70b675938bab3b5e" providerId="LiveId" clId="{9961E861-7D9A-4174-B806-D2D35F8959C2}" dt="2020-02-07T03:57:42.198" v="1958" actId="21"/>
          <ac:spMkLst>
            <pc:docMk/>
            <pc:sldMk cId="1894684505" sldId="279"/>
            <ac:spMk id="32" creationId="{5D3F6BF6-06C5-4599-A263-7560A338503D}"/>
          </ac:spMkLst>
        </pc:spChg>
        <pc:spChg chg="del">
          <ac:chgData name="hui xu" userId="70b675938bab3b5e" providerId="LiveId" clId="{9961E861-7D9A-4174-B806-D2D35F8959C2}" dt="2020-02-06T15:16:56.110" v="956" actId="478"/>
          <ac:spMkLst>
            <pc:docMk/>
            <pc:sldMk cId="1894684505" sldId="279"/>
            <ac:spMk id="33" creationId="{158995AD-6492-4F95-B99A-EF250D8C76FD}"/>
          </ac:spMkLst>
        </pc:spChg>
        <pc:spChg chg="del">
          <ac:chgData name="hui xu" userId="70b675938bab3b5e" providerId="LiveId" clId="{9961E861-7D9A-4174-B806-D2D35F8959C2}" dt="2020-02-06T15:22:19.686" v="963" actId="21"/>
          <ac:spMkLst>
            <pc:docMk/>
            <pc:sldMk cId="1894684505" sldId="279"/>
            <ac:spMk id="34" creationId="{0C25131B-6720-4259-AEF7-764C462DB990}"/>
          </ac:spMkLst>
        </pc:spChg>
        <pc:spChg chg="add mod">
          <ac:chgData name="hui xu" userId="70b675938bab3b5e" providerId="LiveId" clId="{9961E861-7D9A-4174-B806-D2D35F8959C2}" dt="2020-02-06T15:17:38.069" v="962" actId="20577"/>
          <ac:spMkLst>
            <pc:docMk/>
            <pc:sldMk cId="1894684505" sldId="279"/>
            <ac:spMk id="35" creationId="{2E63C8D0-8BF4-434E-AD64-DD91AA62C7DF}"/>
          </ac:spMkLst>
        </pc:spChg>
        <pc:spChg chg="add mod">
          <ac:chgData name="hui xu" userId="70b675938bab3b5e" providerId="LiveId" clId="{9961E861-7D9A-4174-B806-D2D35F8959C2}" dt="2020-02-07T03:58:04.835" v="1960" actId="1076"/>
          <ac:spMkLst>
            <pc:docMk/>
            <pc:sldMk cId="1894684505" sldId="279"/>
            <ac:spMk id="36" creationId="{241CA7FD-3D14-4091-AB9C-318370A75905}"/>
          </ac:spMkLst>
        </pc:spChg>
        <pc:spChg chg="add del mod">
          <ac:chgData name="hui xu" userId="70b675938bab3b5e" providerId="LiveId" clId="{9961E861-7D9A-4174-B806-D2D35F8959C2}" dt="2020-02-07T03:58:00.069" v="1959" actId="21"/>
          <ac:spMkLst>
            <pc:docMk/>
            <pc:sldMk cId="1894684505" sldId="279"/>
            <ac:spMk id="37" creationId="{08C2C315-2C25-40FF-AEE8-300CDC358346}"/>
          </ac:spMkLst>
        </pc:spChg>
      </pc:sldChg>
      <pc:sldChg chg="addSp delSp modSp add del ord">
        <pc:chgData name="hui xu" userId="70b675938bab3b5e" providerId="LiveId" clId="{9961E861-7D9A-4174-B806-D2D35F8959C2}" dt="2020-02-07T04:02:43.517" v="1964" actId="47"/>
        <pc:sldMkLst>
          <pc:docMk/>
          <pc:sldMk cId="1601861815" sldId="280"/>
        </pc:sldMkLst>
        <pc:spChg chg="mod">
          <ac:chgData name="hui xu" userId="70b675938bab3b5e" providerId="LiveId" clId="{9961E861-7D9A-4174-B806-D2D35F8959C2}" dt="2020-02-07T03:23:30.380" v="1638" actId="20577"/>
          <ac:spMkLst>
            <pc:docMk/>
            <pc:sldMk cId="1601861815" sldId="280"/>
            <ac:spMk id="2" creationId="{4F02C273-7B58-4346-87D6-BB42E7D646B5}"/>
          </ac:spMkLst>
        </pc:spChg>
        <pc:spChg chg="add del mod">
          <ac:chgData name="hui xu" userId="70b675938bab3b5e" providerId="LiveId" clId="{9961E861-7D9A-4174-B806-D2D35F8959C2}" dt="2020-02-07T04:02:42.140" v="1963"/>
          <ac:spMkLst>
            <pc:docMk/>
            <pc:sldMk cId="1601861815" sldId="280"/>
            <ac:spMk id="4" creationId="{F175E9CC-BA1F-442C-B13E-60642E4C571E}"/>
          </ac:spMkLst>
        </pc:spChg>
        <pc:picChg chg="del mod modCrop">
          <ac:chgData name="hui xu" userId="70b675938bab3b5e" providerId="LiveId" clId="{9961E861-7D9A-4174-B806-D2D35F8959C2}" dt="2020-02-07T02:56:02.652" v="1583" actId="21"/>
          <ac:picMkLst>
            <pc:docMk/>
            <pc:sldMk cId="1601861815" sldId="280"/>
            <ac:picMk id="3" creationId="{F9A14329-44E5-4453-A5C5-367945020AFD}"/>
          </ac:picMkLst>
        </pc:picChg>
      </pc:sldChg>
      <pc:sldChg chg="modSp add del">
        <pc:chgData name="hui xu" userId="70b675938bab3b5e" providerId="LiveId" clId="{9961E861-7D9A-4174-B806-D2D35F8959C2}" dt="2020-02-07T04:58:25.385" v="2118" actId="47"/>
        <pc:sldMkLst>
          <pc:docMk/>
          <pc:sldMk cId="298292100" sldId="281"/>
        </pc:sldMkLst>
        <pc:spChg chg="mod">
          <ac:chgData name="hui xu" userId="70b675938bab3b5e" providerId="LiveId" clId="{9961E861-7D9A-4174-B806-D2D35F8959C2}" dt="2020-02-07T03:41:19.290" v="1934" actId="20577"/>
          <ac:spMkLst>
            <pc:docMk/>
            <pc:sldMk cId="298292100" sldId="281"/>
            <ac:spMk id="2" creationId="{4F02C273-7B58-4346-87D6-BB42E7D646B5}"/>
          </ac:spMkLst>
        </pc:spChg>
        <pc:spChg chg="mod">
          <ac:chgData name="hui xu" userId="70b675938bab3b5e" providerId="LiveId" clId="{9961E861-7D9A-4174-B806-D2D35F8959C2}" dt="2020-02-07T04:06:59.113" v="1970" actId="1076"/>
          <ac:spMkLst>
            <pc:docMk/>
            <pc:sldMk cId="298292100" sldId="281"/>
            <ac:spMk id="4" creationId="{F175E9CC-BA1F-442C-B13E-60642E4C571E}"/>
          </ac:spMkLst>
        </pc:spChg>
      </pc:sldChg>
      <pc:sldChg chg="addSp modSp add">
        <pc:chgData name="hui xu" userId="70b675938bab3b5e" providerId="LiveId" clId="{9961E861-7D9A-4174-B806-D2D35F8959C2}" dt="2020-02-07T04:32:33.642" v="2101" actId="20577"/>
        <pc:sldMkLst>
          <pc:docMk/>
          <pc:sldMk cId="286245455" sldId="282"/>
        </pc:sldMkLst>
        <pc:spChg chg="mod">
          <ac:chgData name="hui xu" userId="70b675938bab3b5e" providerId="LiveId" clId="{9961E861-7D9A-4174-B806-D2D35F8959C2}" dt="2020-02-07T04:08:53.380" v="2014" actId="27636"/>
          <ac:spMkLst>
            <pc:docMk/>
            <pc:sldMk cId="286245455" sldId="282"/>
            <ac:spMk id="2" creationId="{4F02C273-7B58-4346-87D6-BB42E7D646B5}"/>
          </ac:spMkLst>
        </pc:spChg>
        <pc:spChg chg="add mod">
          <ac:chgData name="hui xu" userId="70b675938bab3b5e" providerId="LiveId" clId="{9961E861-7D9A-4174-B806-D2D35F8959C2}" dt="2020-02-07T04:28:45.881" v="2100" actId="207"/>
          <ac:spMkLst>
            <pc:docMk/>
            <pc:sldMk cId="286245455" sldId="282"/>
            <ac:spMk id="3" creationId="{404A4D0F-6F31-4FFD-B326-CAB9DF2793A4}"/>
          </ac:spMkLst>
        </pc:spChg>
        <pc:spChg chg="mod">
          <ac:chgData name="hui xu" userId="70b675938bab3b5e" providerId="LiveId" clId="{9961E861-7D9A-4174-B806-D2D35F8959C2}" dt="2020-02-07T04:32:33.642" v="2101" actId="20577"/>
          <ac:spMkLst>
            <pc:docMk/>
            <pc:sldMk cId="286245455" sldId="282"/>
            <ac:spMk id="4" creationId="{F175E9CC-BA1F-442C-B13E-60642E4C571E}"/>
          </ac:spMkLst>
        </pc:spChg>
      </pc:sldChg>
      <pc:sldChg chg="addSp delSp modSp add del">
        <pc:chgData name="hui xu" userId="70b675938bab3b5e" providerId="LiveId" clId="{9961E861-7D9A-4174-B806-D2D35F8959C2}" dt="2020-02-07T04:03:15.968" v="1968"/>
        <pc:sldMkLst>
          <pc:docMk/>
          <pc:sldMk cId="2986235298" sldId="282"/>
        </pc:sldMkLst>
        <pc:spChg chg="add del">
          <ac:chgData name="hui xu" userId="70b675938bab3b5e" providerId="LiveId" clId="{9961E861-7D9A-4174-B806-D2D35F8959C2}" dt="2020-02-07T04:03:14.195" v="1967"/>
          <ac:spMkLst>
            <pc:docMk/>
            <pc:sldMk cId="2986235298" sldId="282"/>
            <ac:spMk id="2" creationId="{6C44CE29-E4AA-4F98-A227-302C09725EA9}"/>
          </ac:spMkLst>
        </pc:spChg>
        <pc:spChg chg="add del">
          <ac:chgData name="hui xu" userId="70b675938bab3b5e" providerId="LiveId" clId="{9961E861-7D9A-4174-B806-D2D35F8959C2}" dt="2020-02-07T04:03:14.195" v="1967"/>
          <ac:spMkLst>
            <pc:docMk/>
            <pc:sldMk cId="2986235298" sldId="282"/>
            <ac:spMk id="3" creationId="{96BB7887-E444-4529-8A51-E524384A54CB}"/>
          </ac:spMkLst>
        </pc:spChg>
        <pc:spChg chg="add del mod">
          <ac:chgData name="hui xu" userId="70b675938bab3b5e" providerId="LiveId" clId="{9961E861-7D9A-4174-B806-D2D35F8959C2}" dt="2020-02-07T04:03:14.195" v="1967"/>
          <ac:spMkLst>
            <pc:docMk/>
            <pc:sldMk cId="2986235298" sldId="282"/>
            <ac:spMk id="4" creationId="{73A05930-B62F-4D31-98ED-44909601F80B}"/>
          </ac:spMkLst>
        </pc:spChg>
        <pc:spChg chg="add del mod">
          <ac:chgData name="hui xu" userId="70b675938bab3b5e" providerId="LiveId" clId="{9961E861-7D9A-4174-B806-D2D35F8959C2}" dt="2020-02-07T04:03:14.195" v="1967"/>
          <ac:spMkLst>
            <pc:docMk/>
            <pc:sldMk cId="2986235298" sldId="282"/>
            <ac:spMk id="5" creationId="{39797AA0-76CA-47A6-B382-81D11534EB9D}"/>
          </ac:spMkLst>
        </pc:spChg>
      </pc:sldChg>
      <pc:sldChg chg="addSp delSp modSp add">
        <pc:chgData name="hui xu" userId="70b675938bab3b5e" providerId="LiveId" clId="{9961E861-7D9A-4174-B806-D2D35F8959C2}" dt="2020-02-07T06:33:28.427" v="2555" actId="20577"/>
        <pc:sldMkLst>
          <pc:docMk/>
          <pc:sldMk cId="3793253087" sldId="283"/>
        </pc:sldMkLst>
        <pc:spChg chg="mod">
          <ac:chgData name="hui xu" userId="70b675938bab3b5e" providerId="LiveId" clId="{9961E861-7D9A-4174-B806-D2D35F8959C2}" dt="2020-02-07T04:40:50.938" v="2107"/>
          <ac:spMkLst>
            <pc:docMk/>
            <pc:sldMk cId="3793253087" sldId="283"/>
            <ac:spMk id="2" creationId="{D85AA0EF-30D4-4A36-8612-A4DBE58D38CF}"/>
          </ac:spMkLst>
        </pc:spChg>
        <pc:spChg chg="del">
          <ac:chgData name="hui xu" userId="70b675938bab3b5e" providerId="LiveId" clId="{9961E861-7D9A-4174-B806-D2D35F8959C2}" dt="2020-02-07T04:40:36.426" v="2103" actId="478"/>
          <ac:spMkLst>
            <pc:docMk/>
            <pc:sldMk cId="3793253087" sldId="283"/>
            <ac:spMk id="3" creationId="{48919C24-3BD6-41D6-A7A7-3F0317F755D9}"/>
          </ac:spMkLst>
        </pc:spChg>
        <pc:spChg chg="add del mod">
          <ac:chgData name="hui xu" userId="70b675938bab3b5e" providerId="LiveId" clId="{9961E861-7D9A-4174-B806-D2D35F8959C2}" dt="2020-02-07T04:58:01.428" v="2116" actId="478"/>
          <ac:spMkLst>
            <pc:docMk/>
            <pc:sldMk cId="3793253087" sldId="283"/>
            <ac:spMk id="4" creationId="{0A5EF3E4-2252-4B0E-B26C-595F3B71C90D}"/>
          </ac:spMkLst>
        </pc:spChg>
        <pc:spChg chg="add mod">
          <ac:chgData name="hui xu" userId="70b675938bab3b5e" providerId="LiveId" clId="{9961E861-7D9A-4174-B806-D2D35F8959C2}" dt="2020-02-07T06:33:28.427" v="2555" actId="20577"/>
          <ac:spMkLst>
            <pc:docMk/>
            <pc:sldMk cId="3793253087" sldId="283"/>
            <ac:spMk id="6" creationId="{B0E57583-C1D9-4D7E-A1F3-F4D73594492E}"/>
          </ac:spMkLst>
        </pc:spChg>
        <pc:picChg chg="add del mod">
          <ac:chgData name="hui xu" userId="70b675938bab3b5e" providerId="LiveId" clId="{9961E861-7D9A-4174-B806-D2D35F8959C2}" dt="2020-02-07T06:01:37.887" v="2380" actId="21"/>
          <ac:picMkLst>
            <pc:docMk/>
            <pc:sldMk cId="3793253087" sldId="283"/>
            <ac:picMk id="5" creationId="{D51ECB25-89BA-4951-85E5-3F08D1FB2113}"/>
          </ac:picMkLst>
        </pc:picChg>
      </pc:sldChg>
      <pc:sldChg chg="add del">
        <pc:chgData name="hui xu" userId="70b675938bab3b5e" providerId="LiveId" clId="{9961E861-7D9A-4174-B806-D2D35F8959C2}" dt="2020-02-07T04:58:09.678" v="2117" actId="47"/>
        <pc:sldMkLst>
          <pc:docMk/>
          <pc:sldMk cId="316800248" sldId="284"/>
        </pc:sldMkLst>
      </pc:sldChg>
      <pc:sldChg chg="addSp delSp modSp add del ord">
        <pc:chgData name="hui xu" userId="70b675938bab3b5e" providerId="LiveId" clId="{9961E861-7D9A-4174-B806-D2D35F8959C2}" dt="2020-02-07T05:03:40.848" v="2191" actId="47"/>
        <pc:sldMkLst>
          <pc:docMk/>
          <pc:sldMk cId="1917857275" sldId="284"/>
        </pc:sldMkLst>
        <pc:spChg chg="mod">
          <ac:chgData name="hui xu" userId="70b675938bab3b5e" providerId="LiveId" clId="{9961E861-7D9A-4174-B806-D2D35F8959C2}" dt="2020-02-07T04:59:14.778" v="2123" actId="20577"/>
          <ac:spMkLst>
            <pc:docMk/>
            <pc:sldMk cId="1917857275" sldId="284"/>
            <ac:spMk id="2" creationId="{58E59CBD-BF87-434F-9DBD-EF10CF7513F0}"/>
          </ac:spMkLst>
        </pc:spChg>
        <pc:spChg chg="del mod">
          <ac:chgData name="hui xu" userId="70b675938bab3b5e" providerId="LiveId" clId="{9961E861-7D9A-4174-B806-D2D35F8959C2}" dt="2020-02-07T05:03:05.708" v="2178" actId="21"/>
          <ac:spMkLst>
            <pc:docMk/>
            <pc:sldMk cId="1917857275" sldId="284"/>
            <ac:spMk id="15" creationId="{9FCA954E-157C-4255-BCD7-6EF1091CD753}"/>
          </ac:spMkLst>
        </pc:spChg>
        <pc:spChg chg="add del mod">
          <ac:chgData name="hui xu" userId="70b675938bab3b5e" providerId="LiveId" clId="{9961E861-7D9A-4174-B806-D2D35F8959C2}" dt="2020-02-07T05:03:38.706" v="2190" actId="21"/>
          <ac:spMkLst>
            <pc:docMk/>
            <pc:sldMk cId="1917857275" sldId="284"/>
            <ac:spMk id="16" creationId="{58793562-A3BD-4EDC-B310-3B94EA0C889B}"/>
          </ac:spMkLst>
        </pc:spChg>
        <pc:spChg chg="del mod">
          <ac:chgData name="hui xu" userId="70b675938bab3b5e" providerId="LiveId" clId="{9961E861-7D9A-4174-B806-D2D35F8959C2}" dt="2020-02-07T05:02:29.984" v="2153"/>
          <ac:spMkLst>
            <pc:docMk/>
            <pc:sldMk cId="1917857275" sldId="284"/>
            <ac:spMk id="28" creationId="{C3CFEE42-5F42-41EB-B974-67E7844A56E0}"/>
          </ac:spMkLst>
        </pc:spChg>
        <pc:spChg chg="del">
          <ac:chgData name="hui xu" userId="70b675938bab3b5e" providerId="LiveId" clId="{9961E861-7D9A-4174-B806-D2D35F8959C2}" dt="2020-02-07T05:03:07.405" v="2179" actId="21"/>
          <ac:spMkLst>
            <pc:docMk/>
            <pc:sldMk cId="1917857275" sldId="284"/>
            <ac:spMk id="30" creationId="{AA99FA85-56BE-4F15-85D8-617BA333B4B0}"/>
          </ac:spMkLst>
        </pc:spChg>
        <pc:spChg chg="del">
          <ac:chgData name="hui xu" userId="70b675938bab3b5e" providerId="LiveId" clId="{9961E861-7D9A-4174-B806-D2D35F8959C2}" dt="2020-02-07T05:03:07.405" v="2179" actId="21"/>
          <ac:spMkLst>
            <pc:docMk/>
            <pc:sldMk cId="1917857275" sldId="284"/>
            <ac:spMk id="31" creationId="{63CB0FB2-AF3F-4D21-858D-9C6E1E5754B8}"/>
          </ac:spMkLst>
        </pc:spChg>
        <pc:spChg chg="del">
          <ac:chgData name="hui xu" userId="70b675938bab3b5e" providerId="LiveId" clId="{9961E861-7D9A-4174-B806-D2D35F8959C2}" dt="2020-02-07T05:03:07.405" v="2179" actId="21"/>
          <ac:spMkLst>
            <pc:docMk/>
            <pc:sldMk cId="1917857275" sldId="284"/>
            <ac:spMk id="35" creationId="{2E63C8D0-8BF4-434E-AD64-DD91AA62C7DF}"/>
          </ac:spMkLst>
        </pc:spChg>
        <pc:spChg chg="del">
          <ac:chgData name="hui xu" userId="70b675938bab3b5e" providerId="LiveId" clId="{9961E861-7D9A-4174-B806-D2D35F8959C2}" dt="2020-02-07T05:03:07.405" v="2179" actId="21"/>
          <ac:spMkLst>
            <pc:docMk/>
            <pc:sldMk cId="1917857275" sldId="284"/>
            <ac:spMk id="36" creationId="{241CA7FD-3D14-4091-AB9C-318370A75905}"/>
          </ac:spMkLst>
        </pc:spChg>
      </pc:sldChg>
      <pc:sldChg chg="delSp modSp add">
        <pc:chgData name="hui xu" userId="70b675938bab3b5e" providerId="LiveId" clId="{9961E861-7D9A-4174-B806-D2D35F8959C2}" dt="2020-02-07T06:01:35.231" v="2379" actId="14100"/>
        <pc:sldMkLst>
          <pc:docMk/>
          <pc:sldMk cId="2663765121" sldId="284"/>
        </pc:sldMkLst>
        <pc:spChg chg="del">
          <ac:chgData name="hui xu" userId="70b675938bab3b5e" providerId="LiveId" clId="{9961E861-7D9A-4174-B806-D2D35F8959C2}" dt="2020-02-07T06:01:31.259" v="2377" actId="21"/>
          <ac:spMkLst>
            <pc:docMk/>
            <pc:sldMk cId="2663765121" sldId="284"/>
            <ac:spMk id="6" creationId="{B0E57583-C1D9-4D7E-A1F3-F4D73594492E}"/>
          </ac:spMkLst>
        </pc:spChg>
        <pc:picChg chg="mod">
          <ac:chgData name="hui xu" userId="70b675938bab3b5e" providerId="LiveId" clId="{9961E861-7D9A-4174-B806-D2D35F8959C2}" dt="2020-02-07T06:01:35.231" v="2379" actId="14100"/>
          <ac:picMkLst>
            <pc:docMk/>
            <pc:sldMk cId="2663765121" sldId="284"/>
            <ac:picMk id="5" creationId="{D51ECB25-89BA-4951-85E5-3F08D1FB2113}"/>
          </ac:picMkLst>
        </pc:picChg>
      </pc:sldChg>
      <pc:sldChg chg="modSp add">
        <pc:chgData name="hui xu" userId="70b675938bab3b5e" providerId="LiveId" clId="{9961E861-7D9A-4174-B806-D2D35F8959C2}" dt="2020-02-08T03:34:07.796" v="2571" actId="20577"/>
        <pc:sldMkLst>
          <pc:docMk/>
          <pc:sldMk cId="4111600238" sldId="285"/>
        </pc:sldMkLst>
        <pc:spChg chg="mod">
          <ac:chgData name="hui xu" userId="70b675938bab3b5e" providerId="LiveId" clId="{9961E861-7D9A-4174-B806-D2D35F8959C2}" dt="2020-02-08T03:34:07.796" v="2571" actId="20577"/>
          <ac:spMkLst>
            <pc:docMk/>
            <pc:sldMk cId="4111600238" sldId="285"/>
            <ac:spMk id="2" creationId="{D01F047C-6441-4F50-B592-6D5AD4CF8225}"/>
          </ac:spMkLst>
        </pc:spChg>
      </pc:sldChg>
      <pc:sldChg chg="modSp add">
        <pc:chgData name="hui xu" userId="70b675938bab3b5e" providerId="LiveId" clId="{9961E861-7D9A-4174-B806-D2D35F8959C2}" dt="2020-02-08T04:04:57.142" v="2579" actId="20577"/>
        <pc:sldMkLst>
          <pc:docMk/>
          <pc:sldMk cId="928954449" sldId="286"/>
        </pc:sldMkLst>
        <pc:spChg chg="mod">
          <ac:chgData name="hui xu" userId="70b675938bab3b5e" providerId="LiveId" clId="{9961E861-7D9A-4174-B806-D2D35F8959C2}" dt="2020-02-08T04:04:57.142" v="2579" actId="20577"/>
          <ac:spMkLst>
            <pc:docMk/>
            <pc:sldMk cId="928954449" sldId="286"/>
            <ac:spMk id="2" creationId="{FBED6E9E-B640-4ADA-A3FB-F9DBAB8B1089}"/>
          </ac:spMkLst>
        </pc:spChg>
      </pc:sldChg>
      <pc:sldChg chg="addSp modSp add">
        <pc:chgData name="hui xu" userId="70b675938bab3b5e" providerId="LiveId" clId="{9961E861-7D9A-4174-B806-D2D35F8959C2}" dt="2020-02-08T04:09:48.464" v="2698" actId="21"/>
        <pc:sldMkLst>
          <pc:docMk/>
          <pc:sldMk cId="3227299820" sldId="287"/>
        </pc:sldMkLst>
        <pc:spChg chg="mod">
          <ac:chgData name="hui xu" userId="70b675938bab3b5e" providerId="LiveId" clId="{9961E861-7D9A-4174-B806-D2D35F8959C2}" dt="2020-02-08T04:08:20.409" v="2674" actId="20577"/>
          <ac:spMkLst>
            <pc:docMk/>
            <pc:sldMk cId="3227299820" sldId="287"/>
            <ac:spMk id="2" creationId="{278DF740-723B-4091-8BEE-66A7BEDF7FCD}"/>
          </ac:spMkLst>
        </pc:spChg>
        <pc:spChg chg="mod">
          <ac:chgData name="hui xu" userId="70b675938bab3b5e" providerId="LiveId" clId="{9961E861-7D9A-4174-B806-D2D35F8959C2}" dt="2020-02-08T04:09:21.155" v="2686" actId="15"/>
          <ac:spMkLst>
            <pc:docMk/>
            <pc:sldMk cId="3227299820" sldId="287"/>
            <ac:spMk id="3" creationId="{83EDD7DD-37A0-40B1-9914-E770A223AECC}"/>
          </ac:spMkLst>
        </pc:spChg>
        <pc:spChg chg="add mod">
          <ac:chgData name="hui xu" userId="70b675938bab3b5e" providerId="LiveId" clId="{9961E861-7D9A-4174-B806-D2D35F8959C2}" dt="2020-02-08T04:09:48.464" v="2698" actId="21"/>
          <ac:spMkLst>
            <pc:docMk/>
            <pc:sldMk cId="3227299820" sldId="287"/>
            <ac:spMk id="4" creationId="{39195644-DDD6-485B-821C-9CDDFF3456CE}"/>
          </ac:spMkLst>
        </pc:spChg>
      </pc:sldChg>
      <pc:sldChg chg="addSp delSp modSp add">
        <pc:chgData name="hui xu" userId="70b675938bab3b5e" providerId="LiveId" clId="{9961E861-7D9A-4174-B806-D2D35F8959C2}" dt="2020-02-08T04:32:29.089" v="2781" actId="20577"/>
        <pc:sldMkLst>
          <pc:docMk/>
          <pc:sldMk cId="2897370932" sldId="288"/>
        </pc:sldMkLst>
        <pc:spChg chg="mod">
          <ac:chgData name="hui xu" userId="70b675938bab3b5e" providerId="LiveId" clId="{9961E861-7D9A-4174-B806-D2D35F8959C2}" dt="2020-02-08T04:10:18.602" v="2705" actId="20577"/>
          <ac:spMkLst>
            <pc:docMk/>
            <pc:sldMk cId="2897370932" sldId="288"/>
            <ac:spMk id="2" creationId="{B78A0915-8FF6-4510-A1AE-242E8EE928A2}"/>
          </ac:spMkLst>
        </pc:spChg>
        <pc:spChg chg="mod">
          <ac:chgData name="hui xu" userId="70b675938bab3b5e" providerId="LiveId" clId="{9961E861-7D9A-4174-B806-D2D35F8959C2}" dt="2020-02-08T04:32:29.089" v="2781" actId="20577"/>
          <ac:spMkLst>
            <pc:docMk/>
            <pc:sldMk cId="2897370932" sldId="288"/>
            <ac:spMk id="3" creationId="{064CF94F-3267-401F-BD15-AD54280CC6EA}"/>
          </ac:spMkLst>
        </pc:spChg>
        <pc:picChg chg="del">
          <ac:chgData name="hui xu" userId="70b675938bab3b5e" providerId="LiveId" clId="{9961E861-7D9A-4174-B806-D2D35F8959C2}" dt="2020-02-08T04:11:35.916" v="2725" actId="478"/>
          <ac:picMkLst>
            <pc:docMk/>
            <pc:sldMk cId="2897370932" sldId="288"/>
            <ac:picMk id="4" creationId="{BD9000DF-5BF8-41D5-AB70-0CA02D3D1815}"/>
          </ac:picMkLst>
        </pc:picChg>
        <pc:picChg chg="add del mod">
          <ac:chgData name="hui xu" userId="70b675938bab3b5e" providerId="LiveId" clId="{9961E861-7D9A-4174-B806-D2D35F8959C2}" dt="2020-02-08T04:32:08.591" v="2754" actId="21"/>
          <ac:picMkLst>
            <pc:docMk/>
            <pc:sldMk cId="2897370932" sldId="288"/>
            <ac:picMk id="5" creationId="{5F8985B4-159E-4840-B749-9512436BC681}"/>
          </ac:picMkLst>
        </pc:picChg>
      </pc:sldChg>
      <pc:sldChg chg="modSp add">
        <pc:chgData name="hui xu" userId="70b675938bab3b5e" providerId="LiveId" clId="{9961E861-7D9A-4174-B806-D2D35F8959C2}" dt="2020-02-08T04:13:53.704" v="2737" actId="21"/>
        <pc:sldMkLst>
          <pc:docMk/>
          <pc:sldMk cId="1121945713" sldId="289"/>
        </pc:sldMkLst>
        <pc:spChg chg="mod">
          <ac:chgData name="hui xu" userId="70b675938bab3b5e" providerId="LiveId" clId="{9961E861-7D9A-4174-B806-D2D35F8959C2}" dt="2020-02-08T04:13:16.276" v="2733" actId="21"/>
          <ac:spMkLst>
            <pc:docMk/>
            <pc:sldMk cId="1121945713" sldId="289"/>
            <ac:spMk id="3" creationId="{83EDD7DD-37A0-40B1-9914-E770A223AECC}"/>
          </ac:spMkLst>
        </pc:spChg>
        <pc:spChg chg="mod">
          <ac:chgData name="hui xu" userId="70b675938bab3b5e" providerId="LiveId" clId="{9961E861-7D9A-4174-B806-D2D35F8959C2}" dt="2020-02-08T04:13:53.704" v="2737" actId="21"/>
          <ac:spMkLst>
            <pc:docMk/>
            <pc:sldMk cId="1121945713" sldId="289"/>
            <ac:spMk id="4" creationId="{39195644-DDD6-485B-821C-9CDDFF3456CE}"/>
          </ac:spMkLst>
        </pc:spChg>
      </pc:sldChg>
      <pc:sldChg chg="addSp modSp add">
        <pc:chgData name="hui xu" userId="70b675938bab3b5e" providerId="LiveId" clId="{9961E861-7D9A-4174-B806-D2D35F8959C2}" dt="2020-02-08T04:32:12.294" v="2756" actId="1076"/>
        <pc:sldMkLst>
          <pc:docMk/>
          <pc:sldMk cId="701294280" sldId="290"/>
        </pc:sldMkLst>
        <pc:spChg chg="mod">
          <ac:chgData name="hui xu" userId="70b675938bab3b5e" providerId="LiveId" clId="{9961E861-7D9A-4174-B806-D2D35F8959C2}" dt="2020-02-08T04:14:10.261" v="2753" actId="20577"/>
          <ac:spMkLst>
            <pc:docMk/>
            <pc:sldMk cId="701294280" sldId="290"/>
            <ac:spMk id="2" creationId="{60A7A851-372F-4B4E-9D30-DB1149FDCD28}"/>
          </ac:spMkLst>
        </pc:spChg>
        <pc:picChg chg="add mod">
          <ac:chgData name="hui xu" userId="70b675938bab3b5e" providerId="LiveId" clId="{9961E861-7D9A-4174-B806-D2D35F8959C2}" dt="2020-02-08T04:32:12.294" v="2756" actId="1076"/>
          <ac:picMkLst>
            <pc:docMk/>
            <pc:sldMk cId="701294280" sldId="290"/>
            <ac:picMk id="3" creationId="{E1FCCCD5-8871-4654-95F8-58FCCBA2FEC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2E7AF-09C2-4B56-84D8-4F22B62E37EC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FE96A-50AD-4CFD-B1EF-FCA4E7179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77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AD8FE-23C3-4C46-B668-FFB5B3E661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17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>
            <a:extLst>
              <a:ext uri="{FF2B5EF4-FFF2-40B4-BE49-F238E27FC236}">
                <a16:creationId xmlns:a16="http://schemas.microsoft.com/office/drawing/2014/main" id="{54632334-9FAF-414E-8F3C-89372D0221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984250" y="677863"/>
            <a:ext cx="4889500" cy="3386137"/>
          </a:xfrm>
          <a:ln/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3A39799E-ACAA-479C-9A3B-420D94A50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l-GR" altLang="en-US" dirty="0"/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A1160DAB-0D94-4501-8A5F-CF86E6786D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2BE5EEB7-AC62-460F-8E0E-692EF5F8EDB5}" type="slidenum">
              <a:rPr lang="en-US" altLang="en-US">
                <a:solidFill>
                  <a:srgbClr val="000000"/>
                </a:solidFill>
              </a:rPr>
              <a:pPr/>
              <a:t>84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Caveat: the nature of the</a:t>
            </a:r>
            <a:r>
              <a:rPr lang="en-US" baseline="0" dirty="0"/>
              <a:t> </a:t>
            </a:r>
            <a:r>
              <a:rPr lang="en-US" baseline="0" dirty="0" err="1"/>
              <a:t>Panopticlick</a:t>
            </a:r>
            <a:r>
              <a:rPr lang="en-US" baseline="0" dirty="0"/>
              <a:t> test draws in a technically sophisticated crowd and encourages them to change their browser configuration. Thus, its likely that fingerprints are much more stable for average web users.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92AC4-46E6-48DF-9C15-A91B135037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00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92AC4-46E6-48DF-9C15-A91B135037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13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FE96A-50AD-4CFD-B1EF-FCA4E7179C1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06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FE96A-50AD-4CFD-B1EF-FCA4E7179C1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70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63C8B444-33D6-4FB8-A5D2-FC7DA2DB018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984250" y="677863"/>
            <a:ext cx="4889500" cy="3386137"/>
          </a:xfrm>
          <a:ln/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F864E5D0-9EEA-4CBE-BCE4-25AAE2DAD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914400"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3A81B23E-1D0C-417C-BF72-68EC16580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06ABE99F-F69F-41C9-9FAF-39C9D0037CF5}" type="slidenum">
              <a:rPr lang="en-US" altLang="en-US">
                <a:solidFill>
                  <a:srgbClr val="000000"/>
                </a:solidFill>
              </a:rPr>
              <a:pPr/>
              <a:t>80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>
            <a:extLst>
              <a:ext uri="{FF2B5EF4-FFF2-40B4-BE49-F238E27FC236}">
                <a16:creationId xmlns:a16="http://schemas.microsoft.com/office/drawing/2014/main" id="{4CF4CB6E-B6FC-4509-ABDA-5E295BCF7B7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984250" y="677863"/>
            <a:ext cx="4889500" cy="3386137"/>
          </a:xfrm>
          <a:ln/>
        </p:spPr>
      </p:sp>
      <p:sp>
        <p:nvSpPr>
          <p:cNvPr id="53251" name="Notes Placeholder 2">
            <a:extLst>
              <a:ext uri="{FF2B5EF4-FFF2-40B4-BE49-F238E27FC236}">
                <a16:creationId xmlns:a16="http://schemas.microsoft.com/office/drawing/2014/main" id="{BDB8F1BA-626C-4813-839F-C56A0B469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914400"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9973BC70-5069-4385-9AB6-2B8860DBE4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D45927C2-E518-48F5-8A7E-9C1C79B359D2}" type="slidenum">
              <a:rPr lang="en-US" altLang="en-US">
                <a:solidFill>
                  <a:srgbClr val="000000"/>
                </a:solidFill>
              </a:rPr>
              <a:pPr/>
              <a:t>81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9D44400A-8093-4133-9879-E07E2324B1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984250" y="677863"/>
            <a:ext cx="4889500" cy="3386137"/>
          </a:xfrm>
          <a:ln/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0B86B822-2104-43A0-907D-1A41751A8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914400"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C8CD11B3-6B90-46BA-8331-A21B5DCB8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99058D6D-03E1-43E5-BEF3-55D7D5CE7291}" type="slidenum">
              <a:rPr lang="en-US" altLang="en-US">
                <a:solidFill>
                  <a:srgbClr val="000000"/>
                </a:solidFill>
              </a:rPr>
              <a:pPr/>
              <a:t>82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EF884A9E-F8D6-4089-A84A-B034FFA193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1A4B35AF-F0B8-4CAC-A060-444802275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z="2000"/>
          </a:p>
        </p:txBody>
      </p:sp>
      <p:sp>
        <p:nvSpPr>
          <p:cNvPr id="60420" name="Slide Number Placeholder 3">
            <a:extLst>
              <a:ext uri="{FF2B5EF4-FFF2-40B4-BE49-F238E27FC236}">
                <a16:creationId xmlns:a16="http://schemas.microsoft.com/office/drawing/2014/main" id="{749D2238-700A-4811-9DED-0EE443CCF9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2D776EB6-329E-4162-8DB3-BAAEB05E2839}" type="slidenum">
              <a:rPr lang="en-US" altLang="en-US">
                <a:solidFill>
                  <a:srgbClr val="4F81BD"/>
                </a:solidFill>
              </a:rPr>
              <a:pPr/>
              <a:t>83</a:t>
            </a:fld>
            <a:endParaRPr lang="en-US" altLang="en-US">
              <a:solidFill>
                <a:srgbClr val="4F81BD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70756" y="69758"/>
            <a:ext cx="9764486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403350" y="3200400"/>
            <a:ext cx="6934200" cy="1600200"/>
          </a:xfrm>
        </p:spPr>
        <p:txBody>
          <a:bodyPr/>
          <a:lstStyle>
            <a:lvl1pPr marL="0" indent="0" algn="ctr">
              <a:buNone/>
              <a:defRPr sz="2600" baseline="0">
                <a:solidFill>
                  <a:schemeClr val="tx2"/>
                </a:solidFill>
                <a:ea typeface="SimHei" panose="02010609060101010101" pitchFamily="49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GB" dirty="0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8354-8032-40B6-9547-D6163EAA5EBC}" type="datetime1">
              <a:rPr lang="en-US" smtClean="0"/>
              <a:t>12/17/2020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176" y="1449306"/>
            <a:ext cx="9773332" cy="15273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8176" y="1396720"/>
            <a:ext cx="9773332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68176" y="2976649"/>
            <a:ext cx="9773332" cy="1105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95300" y="1505933"/>
            <a:ext cx="8915400" cy="1470025"/>
          </a:xfrm>
        </p:spPr>
        <p:txBody>
          <a:bodyPr anchor="ctr"/>
          <a:lstStyle>
            <a:lvl1pPr algn="ctr">
              <a:defRPr lang="en-US" baseline="0" dirty="0">
                <a:solidFill>
                  <a:srgbClr val="FFFFFF"/>
                </a:solidFill>
                <a:latin typeface="Comic Sans MS" panose="030F0902030302020204" pitchFamily="66" charset="0"/>
                <a:ea typeface="SimHei" panose="02010609060101010101" pitchFamily="49" charset="-122"/>
              </a:defRPr>
            </a:lvl1pPr>
          </a:lstStyle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8630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B0E6-E2FC-41B4-834D-BD9ACB3E377B}" type="datetime1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92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4"/>
            <a:ext cx="2179320" cy="5851525"/>
          </a:xfrm>
        </p:spPr>
        <p:txBody>
          <a:bodyPr vert="eaVert"/>
          <a:lstStyle/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274643"/>
            <a:ext cx="6026150" cy="5851525"/>
          </a:xfrm>
        </p:spPr>
        <p:txBody>
          <a:bodyPr vert="eaVert"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6FC0-FA55-4E32-95D4-E86411D872AD}" type="datetime1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6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SimHei" panose="02010609060101010101" pitchFamily="49" charset="-122"/>
              </a:defRPr>
            </a:lvl1pPr>
          </a:lstStyle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E89B-8331-4213-97E6-71EB1280BB0E}" type="datetime1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90600" y="1447800"/>
            <a:ext cx="8420100" cy="4572000"/>
          </a:xfrm>
        </p:spPr>
        <p:txBody>
          <a:bodyPr vert="horz"/>
          <a:lstStyle>
            <a:lvl1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defRPr>
            </a:lvl1pPr>
            <a:lvl2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defRPr>
            </a:lvl2pPr>
            <a:lvl3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defRPr>
            </a:lvl3pPr>
            <a:lvl4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defRPr>
            </a:lvl4pPr>
            <a:lvl5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defRPr>
            </a:lvl5pPr>
          </a:lstStyle>
          <a:p>
            <a:pPr lvl="0" eaLnBrk="1" latinLnBrk="0" hangingPunct="1"/>
            <a:r>
              <a:rPr lang="en-GB" dirty="0"/>
              <a:t>Click to edit Master text styles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083247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0" name="Rounded Rectangle 9"/>
          <p:cNvSpPr/>
          <p:nvPr/>
        </p:nvSpPr>
        <p:spPr>
          <a:xfrm>
            <a:off x="70756" y="69758"/>
            <a:ext cx="9764486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952503"/>
            <a:ext cx="84201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547938"/>
            <a:ext cx="84201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DE77B-CE5C-4B38-8D20-CA52F567712F}" type="datetime1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66776" y="6172200"/>
            <a:ext cx="4333875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75198" y="2376830"/>
            <a:ext cx="9764641" cy="914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74909" y="2341478"/>
            <a:ext cx="976492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73999" y="2468880"/>
            <a:ext cx="9765839" cy="45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8496" y="6208776"/>
            <a:ext cx="495300" cy="457200"/>
          </a:xfrm>
        </p:spPr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24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99805-D056-4FE9-A713-728EF1540264}" type="datetime1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90600" y="1447800"/>
            <a:ext cx="4061460" cy="4572000"/>
          </a:xfrm>
        </p:spPr>
        <p:txBody>
          <a:bodyPr vert="horz"/>
          <a:lstStyle/>
          <a:p>
            <a:pPr lvl="0" eaLnBrk="1" latinLnBrk="0" hangingPunct="1"/>
            <a:r>
              <a:rPr lang="en-GB" dirty="0"/>
              <a:t>Click to edit Master text styles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345113" y="1447800"/>
            <a:ext cx="4061460" cy="4572000"/>
          </a:xfrm>
        </p:spPr>
        <p:txBody>
          <a:bodyPr vert="horz"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05166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3050"/>
            <a:ext cx="84201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447800"/>
            <a:ext cx="404495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365750" y="1447800"/>
            <a:ext cx="404495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6A726-DF32-4881-8F68-9BF86E03E172}" type="datetime1">
              <a:rPr lang="en-US" smtClean="0"/>
              <a:t>12/17/2020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90600" y="2247900"/>
            <a:ext cx="4044950" cy="3886200"/>
          </a:xfrm>
        </p:spPr>
        <p:txBody>
          <a:bodyPr vert="horz"/>
          <a:lstStyle/>
          <a:p>
            <a:pPr lvl="0" eaLnBrk="1" latinLnBrk="0" hangingPunct="1"/>
            <a:r>
              <a:rPr lang="en-GB" dirty="0"/>
              <a:t>Click to edit Master text styles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5365750" y="2247900"/>
            <a:ext cx="4044950" cy="3886200"/>
          </a:xfrm>
        </p:spPr>
        <p:txBody>
          <a:bodyPr vert="horz"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86857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omic Sans MS" panose="030F0702030302020204" pitchFamily="66" charset="0"/>
              </a:defRPr>
            </a:lvl1pPr>
          </a:lstStyle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5A4C3-DE48-4393-BA4E-25E3E0487F8C}" type="datetime1">
              <a:rPr lang="en-US" smtClean="0"/>
              <a:t>12/17/2020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3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ABD9B-D63A-46B8-898E-3DEF0F7C531E}" type="datetime1">
              <a:rPr lang="en-US" smtClean="0"/>
              <a:t>12/17/2020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16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9" name="Rounded Rectangle 8"/>
          <p:cNvSpPr/>
          <p:nvPr/>
        </p:nvSpPr>
        <p:spPr>
          <a:xfrm>
            <a:off x="69342" y="69755"/>
            <a:ext cx="9764486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3050"/>
            <a:ext cx="84201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90600" y="1600200"/>
            <a:ext cx="206375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CC574-660A-4818-88FA-01D826264EEE}" type="datetime1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219450" y="1600200"/>
            <a:ext cx="6191250" cy="4495800"/>
          </a:xfrm>
        </p:spPr>
        <p:txBody>
          <a:bodyPr vert="horz"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01569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900550"/>
            <a:ext cx="79248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0600" y="5445825"/>
            <a:ext cx="79248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ic Sans MS" panose="030F0702030302020204" pitchFamily="66" charset="0"/>
              </a:defRPr>
            </a:lvl1pPr>
          </a:lstStyle>
          <a:p>
            <a:fld id="{CF569232-186D-4826-B64B-DAC9FD333540}" type="datetime1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90600" y="6172200"/>
            <a:ext cx="4210050" cy="457200"/>
          </a:xfrm>
        </p:spPr>
        <p:txBody>
          <a:bodyPr/>
          <a:lstStyle>
            <a:lvl1pPr>
              <a:defRPr>
                <a:latin typeface="Comic Sans MS" panose="030F0702030302020204" pitchFamily="66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8496" y="6208776"/>
            <a:ext cx="495300" cy="457200"/>
          </a:xfrm>
        </p:spPr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73999" y="4683555"/>
            <a:ext cx="9757410" cy="914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>
          <a:xfrm>
            <a:off x="74218" y="4650477"/>
            <a:ext cx="975719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Rectangle 12"/>
          <p:cNvSpPr/>
          <p:nvPr/>
        </p:nvSpPr>
        <p:spPr>
          <a:xfrm>
            <a:off x="74221" y="4773227"/>
            <a:ext cx="9757190" cy="48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4002" y="66678"/>
            <a:ext cx="9752029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GB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84831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8" name="Rounded Rectangle 7"/>
          <p:cNvSpPr/>
          <p:nvPr/>
        </p:nvSpPr>
        <p:spPr>
          <a:xfrm>
            <a:off x="69342" y="69755"/>
            <a:ext cx="9764486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90600" y="274638"/>
            <a:ext cx="84201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90600" y="1447800"/>
            <a:ext cx="84201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GB" dirty="0"/>
              <a:t>Click to edit Master text styles</a:t>
            </a:r>
          </a:p>
          <a:p>
            <a:pPr lvl="1" eaLnBrk="1" latinLnBrk="0" hangingPunct="1"/>
            <a:r>
              <a:rPr kumimoji="0" lang="en-GB" dirty="0"/>
              <a:t>Second level</a:t>
            </a:r>
          </a:p>
          <a:p>
            <a:pPr lvl="2" eaLnBrk="1" latinLnBrk="0" hangingPunct="1"/>
            <a:r>
              <a:rPr kumimoji="0" lang="en-GB" dirty="0"/>
              <a:t>Third level</a:t>
            </a:r>
          </a:p>
          <a:p>
            <a:pPr lvl="3" eaLnBrk="1" latinLnBrk="0" hangingPunct="1"/>
            <a:r>
              <a:rPr kumimoji="0" lang="en-GB" dirty="0"/>
              <a:t>Fourth level</a:t>
            </a:r>
          </a:p>
          <a:p>
            <a:pPr lvl="4" eaLnBrk="1" latinLnBrk="0" hangingPunct="1"/>
            <a:r>
              <a:rPr kumimoji="0" lang="en-GB" dirty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686551" y="6191250"/>
            <a:ext cx="2682875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Comic Sans MS" panose="030F0702030302020204" pitchFamily="66" charset="0"/>
              </a:defRPr>
            </a:lvl1pPr>
          </a:lstStyle>
          <a:p>
            <a:fld id="{5F45EB9B-66B3-4343-9F76-5D0042A87BA4}" type="datetime1">
              <a:rPr lang="en-US" smtClean="0"/>
              <a:t>12/17/2020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90600" y="6172200"/>
            <a:ext cx="42926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  <a:latin typeface="Comic Sans MS" panose="030F0702030302020204" pitchFamily="66" charset="0"/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58496" y="6210300"/>
            <a:ext cx="4953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4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 baseline="0">
          <a:solidFill>
            <a:schemeClr val="tx2"/>
          </a:solidFill>
          <a:latin typeface="Comic Sans MS" panose="030F0902030302020204" pitchFamily="66" charset="0"/>
          <a:ea typeface="SimHei" panose="02010609060101010101" pitchFamily="49" charset="-122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" panose="05000000000000000000" pitchFamily="2" charset="2"/>
        <a:buChar char="q"/>
        <a:defRPr kumimoji="0" sz="2600" kern="1200" baseline="0">
          <a:solidFill>
            <a:schemeClr val="tx1"/>
          </a:solidFill>
          <a:latin typeface="Comic Sans MS" panose="030F0902030302020204" pitchFamily="66" charset="0"/>
          <a:ea typeface="SimHei" panose="02010609060101010101" pitchFamily="49" charset="-122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" panose="05000000000000000000" pitchFamily="2" charset="2"/>
        <a:buChar char="§"/>
        <a:defRPr kumimoji="0" sz="2400" kern="1200" baseline="0">
          <a:solidFill>
            <a:schemeClr val="tx1"/>
          </a:solidFill>
          <a:latin typeface="Comic Sans MS" panose="030F0902030302020204" pitchFamily="66" charset="0"/>
          <a:ea typeface="SimHei" panose="02010609060101010101" pitchFamily="49" charset="-122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" panose="05000000000000000000" pitchFamily="2" charset="2"/>
        <a:buChar char="Ø"/>
        <a:defRPr kumimoji="0" sz="2000" kern="1200" baseline="0">
          <a:solidFill>
            <a:schemeClr val="tx1"/>
          </a:solidFill>
          <a:latin typeface="Comic Sans MS" panose="030F0902030302020204" pitchFamily="66" charset="0"/>
          <a:ea typeface="SimHei" panose="02010609060101010101" pitchFamily="49" charset="-122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 baseline="0">
          <a:solidFill>
            <a:schemeClr val="tx1"/>
          </a:solidFill>
          <a:latin typeface="Comic Sans MS" panose="030F0902030302020204" pitchFamily="66" charset="0"/>
          <a:ea typeface="SimHei" panose="02010609060101010101" pitchFamily="49" charset="-122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 typeface="Wingdings" panose="05000000000000000000" pitchFamily="2" charset="2"/>
        <a:buChar char="ü"/>
        <a:defRPr kumimoji="0" sz="2000" kern="1200" baseline="0">
          <a:solidFill>
            <a:schemeClr val="tx1"/>
          </a:solidFill>
          <a:latin typeface="Comic Sans MS" panose="030F0902030302020204" pitchFamily="66" charset="0"/>
          <a:ea typeface="SimHei" panose="02010609060101010101" pitchFamily="49" charset="-122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jpe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2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7.png"/><Relationship Id="rId4" Type="http://schemas.openxmlformats.org/officeDocument/2006/relationships/image" Target="../media/image50.png"/><Relationship Id="rId9" Type="http://schemas.openxmlformats.org/officeDocument/2006/relationships/image" Target="../media/image5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2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7.png"/><Relationship Id="rId4" Type="http://schemas.openxmlformats.org/officeDocument/2006/relationships/image" Target="../media/image50.png"/><Relationship Id="rId9" Type="http://schemas.openxmlformats.org/officeDocument/2006/relationships/image" Target="../media/image56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8.png"/><Relationship Id="rId5" Type="http://schemas.openxmlformats.org/officeDocument/2006/relationships/image" Target="../media/image40.png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6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6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6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68.png"/><Relationship Id="rId4" Type="http://schemas.openxmlformats.org/officeDocument/2006/relationships/image" Target="../media/image1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tiff"/><Relationship Id="rId3" Type="http://schemas.openxmlformats.org/officeDocument/2006/relationships/image" Target="../media/image73.tiff"/><Relationship Id="rId7" Type="http://schemas.microsoft.com/office/2007/relationships/hdphoto" Target="../media/hdphoto2.wdp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microsoft.com/office/2007/relationships/hdphoto" Target="../media/hdphoto1.wdp"/><Relationship Id="rId4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8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8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EEACD69D-2848-2C46-8B25-DF3CD8A7B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350" y="3739242"/>
            <a:ext cx="6934200" cy="106135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Rockwell" panose="02060603020205020403" pitchFamily="18" charset="0"/>
              </a:rPr>
              <a:t>XU, Hui</a:t>
            </a:r>
          </a:p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Rockwell" panose="02060603020205020403" pitchFamily="18" charset="0"/>
              </a:rPr>
              <a:t>xuh@fudan.edu.cn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A59896-6D55-4557-B3DE-B0E1461CB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50BAC3-DB9E-4F56-9632-0D9564AEDB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>
                <a:latin typeface="SimHei" panose="02010609060101010101" pitchFamily="49" charset="-122"/>
              </a:rPr>
              <a:t>隐私泄露和匿名访问</a:t>
            </a:r>
            <a:endParaRPr lang="en-US" altLang="zh-CN" sz="48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7" name="Picture 6" descr="A picture containing bird, drawing, plate&#10;&#10;Description automatically generated">
            <a:extLst>
              <a:ext uri="{FF2B5EF4-FFF2-40B4-BE49-F238E27FC236}">
                <a16:creationId xmlns:a16="http://schemas.microsoft.com/office/drawing/2014/main" id="{9B09358B-59C0-CC46-BFF5-E32FC159D3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5" y="237496"/>
            <a:ext cx="879677" cy="879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952999-C62C-4C40-807B-F6811543BCBD}"/>
              </a:ext>
            </a:extLst>
          </p:cNvPr>
          <p:cNvSpPr txBox="1"/>
          <p:nvPr/>
        </p:nvSpPr>
        <p:spPr>
          <a:xfrm>
            <a:off x="4171119" y="6183085"/>
            <a:ext cx="15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97DD810-3D98-495D-9FBD-ACBC9E4DF1B2}" type="datetime4">
              <a:rPr lang="en-US" smtClean="0">
                <a:latin typeface="Rockwell" panose="02060603020205020403" pitchFamily="18" charset="0"/>
              </a:rPr>
              <a:pPr algn="ctr"/>
              <a:t>December 17, 2020</a:t>
            </a:fld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159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用户如何阻止</a:t>
            </a:r>
            <a:r>
              <a:rPr lang="en-US"/>
              <a:t>Cookie</a:t>
            </a:r>
            <a:r>
              <a:rPr lang="zh-CN" altLang="en-US"/>
              <a:t>追踪</a:t>
            </a:r>
            <a:r>
              <a:rPr lang="en-US" altLang="zh-CN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清除</a:t>
            </a:r>
            <a:r>
              <a:rPr lang="en-US"/>
              <a:t>cookies</a:t>
            </a:r>
            <a:endParaRPr lang="en-US" dirty="0"/>
          </a:p>
          <a:p>
            <a:r>
              <a:rPr lang="zh-CN" altLang="en-US"/>
              <a:t>广告网络使用</a:t>
            </a:r>
            <a:r>
              <a:rPr lang="en-US">
                <a:solidFill>
                  <a:schemeClr val="accent1"/>
                </a:solidFill>
              </a:rPr>
              <a:t>Evercookies/supercookie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/>
              <a:t>Javascript API by Samy Kamkar (2010)</a:t>
            </a:r>
          </a:p>
          <a:p>
            <a:pPr lvl="1"/>
            <a:r>
              <a:rPr lang="en-US"/>
              <a:t>HTTP</a:t>
            </a:r>
            <a:r>
              <a:rPr lang="zh-CN" altLang="en-US"/>
              <a:t>、</a:t>
            </a:r>
            <a:r>
              <a:rPr lang="en-US"/>
              <a:t>HTML</a:t>
            </a:r>
            <a:r>
              <a:rPr lang="zh-CN" altLang="en-US"/>
              <a:t>、和插件有很多方法在客户端保存信息</a:t>
            </a:r>
            <a:endParaRPr lang="en-US" dirty="0"/>
          </a:p>
          <a:p>
            <a:pPr lvl="1"/>
            <a:r>
              <a:rPr lang="en-US"/>
              <a:t>Evercookies</a:t>
            </a:r>
            <a:r>
              <a:rPr lang="zh-CN" altLang="en-US"/>
              <a:t>被保存在所有可能的位置</a:t>
            </a:r>
            <a:endParaRPr lang="en-US" dirty="0"/>
          </a:p>
          <a:p>
            <a:pPr lvl="1"/>
            <a:r>
              <a:rPr lang="zh-CN" altLang="en-US"/>
              <a:t>一旦被删除，则从其它副本中恢复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B6B5A1-A441-452D-831D-C5F67AC869A7}"/>
              </a:ext>
            </a:extLst>
          </p:cNvPr>
          <p:cNvSpPr txBox="1">
            <a:spLocks/>
          </p:cNvSpPr>
          <p:nvPr/>
        </p:nvSpPr>
        <p:spPr>
          <a:xfrm>
            <a:off x="6336500" y="4286281"/>
            <a:ext cx="3074200" cy="1523806"/>
          </a:xfrm>
          <a:prstGeom prst="rect">
            <a:avLst/>
          </a:prstGeom>
        </p:spPr>
        <p:txBody>
          <a:bodyPr vert="horz" anchor="t">
            <a:normAutofit fontScale="85000" lnSpcReduction="10000"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q"/>
              <a:defRPr kumimoji="0" sz="26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  <a:defRPr kumimoji="0" sz="24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" panose="05000000000000000000" pitchFamily="2" charset="2"/>
              <a:buChar char="Ø"/>
              <a:defRPr kumimoji="0"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 typeface="Wingdings" panose="05000000000000000000" pitchFamily="2" charset="2"/>
              <a:buChar char="ü"/>
              <a:defRPr kumimoji="0"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100" b="1">
                <a:latin typeface="Comic Sans MS" panose="030F0702030302020204" pitchFamily="66" charset="0"/>
              </a:rPr>
              <a:t>利用插件</a:t>
            </a:r>
            <a:endParaRPr lang="en-US" altLang="zh-CN" sz="2100" b="1"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800">
                <a:latin typeface="Comic Sans MS" panose="030F0702030302020204" pitchFamily="66" charset="0"/>
              </a:rPr>
              <a:t>Flash Local Shared Objects (LSOs)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>
                <a:latin typeface="Comic Sans MS" panose="030F0702030302020204" pitchFamily="66" charset="0"/>
              </a:rPr>
              <a:t>Silverlight Isolated Storage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>
                <a:latin typeface="Comic Sans MS" panose="030F0702030302020204" pitchFamily="66" charset="0"/>
              </a:rPr>
              <a:t>Java PersistenceService</a:t>
            </a:r>
            <a:endParaRPr lang="en-US" sz="1800" b="1">
              <a:latin typeface="Comic Sans MS" panose="030F0702030302020204" pitchFamily="66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4DB3B2-5C3F-43C0-A29D-71379DBE7365}"/>
              </a:ext>
            </a:extLst>
          </p:cNvPr>
          <p:cNvSpPr txBox="1">
            <a:spLocks/>
          </p:cNvSpPr>
          <p:nvPr/>
        </p:nvSpPr>
        <p:spPr>
          <a:xfrm>
            <a:off x="3542650" y="4261659"/>
            <a:ext cx="4101387" cy="2297081"/>
          </a:xfrm>
          <a:prstGeom prst="rect">
            <a:avLst/>
          </a:prstGeom>
        </p:spPr>
        <p:txBody>
          <a:bodyPr vert="horz" lIns="74295" tIns="37148" rIns="74295" bIns="37148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b="1">
                <a:latin typeface="Comic Sans MS" panose="030F0702030302020204" pitchFamily="66" charset="0"/>
                <a:ea typeface="SimHei" panose="02010609060101010101" pitchFamily="49" charset="-122"/>
              </a:rPr>
              <a:t>利用</a:t>
            </a:r>
            <a:r>
              <a:rPr lang="en-US" sz="1800" b="1">
                <a:latin typeface="Comic Sans MS" panose="030F0702030302020204" pitchFamily="66" charset="0"/>
                <a:ea typeface="SimHei" panose="02010609060101010101" pitchFamily="49" charset="-122"/>
              </a:rPr>
              <a:t>HTML</a:t>
            </a:r>
            <a:r>
              <a:rPr lang="zh-CN" altLang="en-US" sz="1800" b="1">
                <a:latin typeface="Comic Sans MS" panose="030F0702030302020204" pitchFamily="66" charset="0"/>
                <a:ea typeface="SimHei" panose="02010609060101010101" pitchFamily="49" charset="-122"/>
              </a:rPr>
              <a:t>功能</a:t>
            </a:r>
            <a:endParaRPr lang="en-US" altLang="zh-CN" sz="1800" b="1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800">
                <a:latin typeface="Comic Sans MS" panose="030F0702030302020204" pitchFamily="66" charset="0"/>
                <a:ea typeface="SimHei" panose="02010609060101010101" pitchFamily="49" charset="-122"/>
              </a:rPr>
              <a:t>window.name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>
                <a:latin typeface="Comic Sans MS" panose="030F0702030302020204" pitchFamily="66" charset="0"/>
                <a:ea typeface="SimHei" panose="02010609060101010101" pitchFamily="49" charset="-122"/>
              </a:rPr>
              <a:t>HTML5 localstorage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>
                <a:latin typeface="Comic Sans MS" panose="030F0702030302020204" pitchFamily="66" charset="0"/>
                <a:ea typeface="SimHei" panose="02010609060101010101" pitchFamily="49" charset="-122"/>
              </a:rPr>
              <a:t>HTML5 indexeddb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>
                <a:latin typeface="Comic Sans MS" panose="030F0702030302020204" pitchFamily="66" charset="0"/>
                <a:ea typeface="SimHei" panose="02010609060101010101" pitchFamily="49" charset="-122"/>
              </a:rPr>
              <a:t>HTML5 web database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1800">
                <a:latin typeface="Comic Sans MS" panose="030F0702030302020204" pitchFamily="66" charset="0"/>
                <a:ea typeface="SimHei" panose="02010609060101010101" pitchFamily="49" charset="-122"/>
              </a:rPr>
              <a:t>浏览器历史记录</a:t>
            </a:r>
          </a:p>
          <a:p>
            <a:pPr marL="0" indent="0">
              <a:buNone/>
            </a:pPr>
            <a:endParaRPr lang="en-US" sz="1800" b="1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6722C0-6F4E-4564-83BA-5B356D82C870}"/>
              </a:ext>
            </a:extLst>
          </p:cNvPr>
          <p:cNvSpPr txBox="1">
            <a:spLocks/>
          </p:cNvSpPr>
          <p:nvPr/>
        </p:nvSpPr>
        <p:spPr>
          <a:xfrm>
            <a:off x="830703" y="4298404"/>
            <a:ext cx="2871844" cy="1756295"/>
          </a:xfrm>
          <a:prstGeom prst="rect">
            <a:avLst/>
          </a:prstGeom>
        </p:spPr>
        <p:txBody>
          <a:bodyPr vert="horz" lIns="74295" tIns="37148" rIns="74295" bIns="37148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b="1">
                <a:latin typeface="Comic Sans MS" panose="030F0702030302020204" pitchFamily="66" charset="0"/>
                <a:ea typeface="SimHei" panose="02010609060101010101" pitchFamily="49" charset="-122"/>
              </a:rPr>
              <a:t>利用</a:t>
            </a:r>
            <a:r>
              <a:rPr lang="en-US" sz="1800" b="1">
                <a:latin typeface="Comic Sans MS" panose="030F0702030302020204" pitchFamily="66" charset="0"/>
                <a:ea typeface="SimHei" panose="02010609060101010101" pitchFamily="49" charset="-122"/>
              </a:rPr>
              <a:t>HTTP</a:t>
            </a:r>
            <a:r>
              <a:rPr lang="zh-CN" altLang="en-US" sz="1800" b="1">
                <a:latin typeface="Comic Sans MS" panose="030F0702030302020204" pitchFamily="66" charset="0"/>
                <a:ea typeface="SimHei" panose="02010609060101010101" pitchFamily="49" charset="-122"/>
              </a:rPr>
              <a:t>功能</a:t>
            </a:r>
            <a:endParaRPr lang="en-US" altLang="zh-CN" sz="1800" b="1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1800">
                <a:latin typeface="Comic Sans MS" panose="030F0702030302020204" pitchFamily="66" charset="0"/>
                <a:ea typeface="SimHei" panose="02010609060101010101" pitchFamily="49" charset="-122"/>
              </a:rPr>
              <a:t>正常</a:t>
            </a:r>
            <a:r>
              <a:rPr lang="en-US" altLang="zh-CN" sz="1800">
                <a:latin typeface="Comic Sans MS" panose="030F0702030302020204" pitchFamily="66" charset="0"/>
                <a:ea typeface="SimHei" panose="02010609060101010101" pitchFamily="49" charset="-122"/>
              </a:rPr>
              <a:t>Cookies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1800">
                <a:latin typeface="Comic Sans MS" panose="030F0702030302020204" pitchFamily="66" charset="0"/>
                <a:ea typeface="SimHei" panose="02010609060101010101" pitchFamily="49" charset="-122"/>
              </a:rPr>
              <a:t>服务器设置的用于页面缓存的</a:t>
            </a:r>
            <a:r>
              <a:rPr lang="en-US" altLang="zh-CN" sz="1800">
                <a:latin typeface="Comic Sans MS" panose="030F0702030302020204" pitchFamily="66" charset="0"/>
                <a:ea typeface="SimHei" panose="02010609060101010101" pitchFamily="49" charset="-122"/>
              </a:rPr>
              <a:t>E-tags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1800">
                <a:latin typeface="Comic Sans MS" panose="030F0702030302020204" pitchFamily="66" charset="0"/>
                <a:ea typeface="SimHei" panose="02010609060101010101" pitchFamily="49" charset="-122"/>
              </a:rPr>
              <a:t>HTTP</a:t>
            </a:r>
            <a:r>
              <a:rPr lang="zh-CN" altLang="en-US" sz="1800">
                <a:latin typeface="Comic Sans MS" panose="030F0702030302020204" pitchFamily="66" charset="0"/>
                <a:ea typeface="SimHei" panose="02010609060101010101" pitchFamily="49" charset="-122"/>
              </a:rPr>
              <a:t>认证凭证缓存</a:t>
            </a:r>
          </a:p>
          <a:p>
            <a:pPr marL="0" indent="0">
              <a:buNone/>
            </a:pPr>
            <a:endParaRPr lang="en-US" sz="1800" b="1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034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防止</a:t>
            </a:r>
            <a:r>
              <a:rPr lang="en-US"/>
              <a:t>Cookies</a:t>
            </a:r>
            <a:r>
              <a:rPr lang="zh-CN" altLang="en-US"/>
              <a:t>追踪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Opting-out</a:t>
            </a:r>
          </a:p>
          <a:p>
            <a:pPr lvl="1">
              <a:spcBef>
                <a:spcPts val="600"/>
              </a:spcBef>
            </a:pPr>
            <a:r>
              <a:rPr lang="zh-CN" altLang="en-US"/>
              <a:t>面向广告网络的</a:t>
            </a:r>
            <a:r>
              <a:rPr lang="en-US"/>
              <a:t>AdChoices</a:t>
            </a:r>
            <a:r>
              <a:rPr lang="zh-CN" altLang="en-US"/>
              <a:t>计划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en-US"/>
              <a:t>AdChoices</a:t>
            </a:r>
            <a:r>
              <a:rPr lang="zh-CN" altLang="en-US"/>
              <a:t>允许用户选择不参与广告推送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en-US"/>
              <a:t>opt-out</a:t>
            </a:r>
            <a:r>
              <a:rPr lang="zh-CN" altLang="en-US"/>
              <a:t>自身也是作为</a:t>
            </a:r>
            <a:r>
              <a:rPr lang="en-US"/>
              <a:t>cookie</a:t>
            </a:r>
            <a:r>
              <a:rPr lang="zh-CN" altLang="en-US"/>
              <a:t>保存在浏览器中（</a:t>
            </a:r>
            <a:r>
              <a:rPr lang="en-US" altLang="zh-CN"/>
              <a:t>ironic</a:t>
            </a:r>
            <a:r>
              <a:rPr lang="zh-CN" altLang="en-US"/>
              <a:t>？）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zh-CN" altLang="en-US"/>
              <a:t>匿名浏览模式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zh-CN" altLang="en-US"/>
              <a:t>不保存</a:t>
            </a:r>
            <a:r>
              <a:rPr lang="en-US" altLang="zh-CN"/>
              <a:t>cookie</a:t>
            </a:r>
            <a:r>
              <a:rPr lang="zh-CN" altLang="en-US"/>
              <a:t>的浏览器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zh-CN" altLang="en-US"/>
              <a:t>所有的</a:t>
            </a:r>
            <a:r>
              <a:rPr lang="en-US"/>
              <a:t>cookies</a:t>
            </a:r>
            <a:r>
              <a:rPr lang="zh-CN" altLang="en-US"/>
              <a:t>在浏览器实例关闭后都被销毁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zh-CN" altLang="en-US"/>
              <a:t>但是插件有可能被</a:t>
            </a:r>
            <a:r>
              <a:rPr lang="en-US"/>
              <a:t>evercookie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zh-CN" altLang="en-US"/>
              <a:t>浏览器扩展项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 err="1"/>
              <a:t>Adblock</a:t>
            </a:r>
            <a:r>
              <a:rPr lang="en-US" dirty="0"/>
              <a:t>, </a:t>
            </a:r>
            <a:r>
              <a:rPr lang="en-US" dirty="0" err="1"/>
              <a:t>Ghostery</a:t>
            </a:r>
            <a:r>
              <a:rPr lang="en-US" dirty="0"/>
              <a:t>, Disconnect</a:t>
            </a:r>
            <a:r>
              <a:rPr lang="en-US"/>
              <a:t>, PrivacyBadger…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99" y="1172902"/>
            <a:ext cx="2416764" cy="489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781" y="5397164"/>
            <a:ext cx="1093545" cy="1093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71" y="3410115"/>
            <a:ext cx="1010125" cy="91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Not Track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90600" y="1447800"/>
            <a:ext cx="4210050" cy="488845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400"/>
              <a:t>Christopher Soghoian</a:t>
            </a:r>
            <a:r>
              <a:rPr lang="zh-CN" altLang="en-US" sz="2400"/>
              <a:t>等人</a:t>
            </a:r>
            <a:r>
              <a:rPr lang="en-US" sz="2400"/>
              <a:t>2009</a:t>
            </a:r>
            <a:r>
              <a:rPr lang="zh-CN" altLang="en-US" sz="2400"/>
              <a:t>年提出</a:t>
            </a:r>
            <a:endParaRPr lang="en-US" sz="24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000"/>
              <a:t>HTTP header</a:t>
            </a:r>
            <a:r>
              <a:rPr lang="zh-CN" altLang="en-US" sz="2000"/>
              <a:t>通知第三方自己不想被追踪</a:t>
            </a:r>
            <a:endParaRPr lang="en-US" sz="20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/>
              <a:t>大多数浏览器都已经支持，但默认是关闭的</a:t>
            </a:r>
            <a:endParaRPr lang="en-US" sz="20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400"/>
              <a:t>初衷是吸引监管者和广告商跟进，但目前尚没有法律强制</a:t>
            </a:r>
            <a:r>
              <a:rPr lang="en-US" sz="2400"/>
              <a:t>DNT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/>
              <a:t>微软尝试在</a:t>
            </a:r>
            <a:r>
              <a:rPr lang="en-US" sz="2000"/>
              <a:t>IE 10</a:t>
            </a:r>
            <a:r>
              <a:rPr lang="zh-CN" altLang="en-US" sz="2000"/>
              <a:t>中默认开启</a:t>
            </a:r>
            <a:r>
              <a:rPr lang="en-US" altLang="zh-CN" sz="2000"/>
              <a:t>DNT</a:t>
            </a:r>
            <a:r>
              <a:rPr lang="zh-CN" altLang="en-US" sz="2000"/>
              <a:t>，遭到广告商的抵制</a:t>
            </a:r>
            <a:endParaRPr lang="en-US" altLang="zh-CN" sz="200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400"/>
              <a:t>什么才是合理的</a:t>
            </a:r>
            <a:r>
              <a:rPr lang="en-US" altLang="zh-CN" sz="2400"/>
              <a:t>DNT</a:t>
            </a:r>
            <a:r>
              <a:rPr lang="zh-CN" altLang="en-US" sz="2400"/>
              <a:t>？</a:t>
            </a:r>
            <a:endParaRPr lang="en-US" sz="24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/>
              <a:t>第三方可以获取用于分析、代码调试等目的的数据吗？</a:t>
            </a:r>
            <a:endParaRPr lang="en-US" sz="20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/>
              <a:t>广告商可以保存但不将其用于广告推送吗？</a:t>
            </a:r>
            <a:endParaRPr 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E60F1A-2749-449A-95A5-4B40ADAC9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50" y="1417638"/>
            <a:ext cx="4457247" cy="4572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12AB0BA6-32C8-47D6-9478-44840E57D697}"/>
              </a:ext>
            </a:extLst>
          </p:cNvPr>
          <p:cNvSpPr/>
          <p:nvPr/>
        </p:nvSpPr>
        <p:spPr>
          <a:xfrm>
            <a:off x="5200650" y="5334607"/>
            <a:ext cx="2721685" cy="828339"/>
          </a:xfrm>
          <a:prstGeom prst="roundRect">
            <a:avLst/>
          </a:prstGeom>
          <a:solidFill>
            <a:schemeClr val="bg1">
              <a:alpha val="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4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如果</a:t>
            </a:r>
            <a:r>
              <a:rPr lang="en-US"/>
              <a:t>Cookies</a:t>
            </a:r>
            <a:r>
              <a:rPr lang="zh-CN" altLang="en-US"/>
              <a:t>追踪被禁止</a:t>
            </a:r>
            <a:r>
              <a:rPr lang="en-US" altLang="zh-CN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/>
              <a:t>cookie</a:t>
            </a:r>
            <a:r>
              <a:rPr lang="zh-CN" altLang="en-US"/>
              <a:t>追踪越来越困难</a:t>
            </a:r>
            <a:endParaRPr lang="en-US" dirty="0"/>
          </a:p>
          <a:p>
            <a:pPr lvl="1"/>
            <a:r>
              <a:rPr lang="zh-CN" altLang="en-US"/>
              <a:t>很多追踪屏蔽工具</a:t>
            </a:r>
            <a:endParaRPr lang="en-US" dirty="0"/>
          </a:p>
          <a:p>
            <a:pPr lvl="1"/>
            <a:r>
              <a:rPr lang="zh-CN" altLang="en-US"/>
              <a:t>反</a:t>
            </a:r>
            <a:r>
              <a:rPr lang="en-US"/>
              <a:t>cookie</a:t>
            </a:r>
            <a:r>
              <a:rPr lang="zh-CN" altLang="en-US"/>
              <a:t>立法正在增加</a:t>
            </a:r>
            <a:endParaRPr lang="en-US" dirty="0"/>
          </a:p>
          <a:p>
            <a:r>
              <a:rPr lang="zh-CN" altLang="en-US"/>
              <a:t>很多广告商开始尝试无</a:t>
            </a:r>
            <a:r>
              <a:rPr lang="en-US" altLang="zh-CN"/>
              <a:t>cookie</a:t>
            </a:r>
            <a:r>
              <a:rPr lang="zh-CN" altLang="en-US"/>
              <a:t>的追踪技术</a:t>
            </a:r>
            <a:endParaRPr lang="en-US" dirty="0"/>
          </a:p>
          <a:p>
            <a:pPr lvl="1"/>
            <a:r>
              <a:rPr lang="zh-CN" altLang="en-US"/>
              <a:t>浏览器指纹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619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浏览器的独特性</a:t>
            </a:r>
            <a:endParaRPr lang="en-US" dirty="0"/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2A0BF0E2-56D0-48A3-A90A-B4E68444A6D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90600" y="1447800"/>
            <a:ext cx="8420100" cy="832821"/>
          </a:xfrm>
        </p:spPr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请求头中会搭载浏览器的一些基本配置信息</a:t>
            </a:r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FADE9B4-6C1F-48AF-AF9A-8A992C5B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13" y="2381250"/>
            <a:ext cx="8009773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08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其它可用的浏览器身份标识信息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zh-CN" altLang="en-US" sz="2400"/>
              <a:t>通过</a:t>
            </a:r>
            <a:r>
              <a:rPr lang="en-US" sz="2400"/>
              <a:t> </a:t>
            </a:r>
            <a:r>
              <a:rPr lang="en-US" sz="2400" dirty="0" err="1"/>
              <a:t>Javascript</a:t>
            </a:r>
            <a:r>
              <a:rPr lang="en-US" sz="2400"/>
              <a:t>/plugins</a:t>
            </a:r>
            <a:r>
              <a:rPr lang="zh-CN" altLang="en-US" sz="2400"/>
              <a:t>获取</a:t>
            </a:r>
            <a:endParaRPr lang="en-US" sz="2400" dirty="0"/>
          </a:p>
          <a:p>
            <a:pPr lvl="1">
              <a:spcBef>
                <a:spcPts val="600"/>
              </a:spcBef>
            </a:pPr>
            <a:r>
              <a:rPr lang="zh-CN" altLang="en-US" sz="2000"/>
              <a:t>时间区</a:t>
            </a:r>
            <a:endParaRPr lang="en-US" sz="2000" dirty="0"/>
          </a:p>
          <a:p>
            <a:pPr lvl="1">
              <a:spcBef>
                <a:spcPts val="600"/>
              </a:spcBef>
            </a:pPr>
            <a:r>
              <a:rPr lang="zh-CN" altLang="en-US" sz="2000"/>
              <a:t>系统字体</a:t>
            </a:r>
            <a:endParaRPr lang="en-US" altLang="zh-CN" sz="2000"/>
          </a:p>
          <a:p>
            <a:pPr lvl="1">
              <a:spcBef>
                <a:spcPts val="600"/>
              </a:spcBef>
            </a:pPr>
            <a:r>
              <a:rPr lang="zh-CN" altLang="en-US" sz="2000"/>
              <a:t>屏幕分辨率 </a:t>
            </a:r>
            <a:endParaRPr lang="en-US" altLang="zh-CN" sz="2000"/>
          </a:p>
          <a:p>
            <a:pPr lvl="1">
              <a:spcBef>
                <a:spcPts val="600"/>
              </a:spcBef>
            </a:pPr>
            <a:r>
              <a:rPr lang="zh-CN" altLang="en-US" sz="2000"/>
              <a:t>插件列表和版本号</a:t>
            </a:r>
            <a:endParaRPr lang="en-US" sz="2000" dirty="0"/>
          </a:p>
          <a:p>
            <a:pPr lvl="1">
              <a:spcBef>
                <a:spcPts val="600"/>
              </a:spcBef>
            </a:pPr>
            <a:r>
              <a:rPr lang="zh-CN" altLang="en-US" sz="2000"/>
              <a:t>浏览器扩展</a:t>
            </a:r>
            <a:r>
              <a:rPr lang="en-US" sz="2000"/>
              <a:t> </a:t>
            </a:r>
            <a:r>
              <a:rPr lang="en-US" sz="2000" dirty="0"/>
              <a:t>(e.g. </a:t>
            </a:r>
            <a:r>
              <a:rPr lang="en-US" sz="2000" err="1"/>
              <a:t>AdBlock</a:t>
            </a:r>
            <a:r>
              <a:rPr lang="en-US" sz="2000"/>
              <a:t>)</a:t>
            </a:r>
            <a:endParaRPr lang="en-US" sz="2000" dirty="0"/>
          </a:p>
          <a:p>
            <a:pPr lvl="1">
              <a:spcBef>
                <a:spcPts val="600"/>
              </a:spcBef>
            </a:pPr>
            <a:r>
              <a:rPr lang="zh-CN" altLang="en-US" sz="2000"/>
              <a:t>硬件信息，如</a:t>
            </a:r>
            <a:r>
              <a:rPr lang="en-US" altLang="zh-CN" sz="2000"/>
              <a:t>GPU</a:t>
            </a:r>
            <a:r>
              <a:rPr lang="zh-CN" altLang="en-US" sz="2000"/>
              <a:t>、</a:t>
            </a:r>
            <a:r>
              <a:rPr lang="en-US" sz="2000"/>
              <a:t>CPU</a:t>
            </a:r>
          </a:p>
          <a:p>
            <a:pPr lvl="1">
              <a:spcBef>
                <a:spcPts val="600"/>
              </a:spcBef>
            </a:pPr>
            <a:r>
              <a:rPr lang="zh-CN" altLang="en-US" sz="2000"/>
              <a:t>其它可用的</a:t>
            </a:r>
            <a:r>
              <a:rPr lang="en-US" sz="2000"/>
              <a:t>JS APIs </a:t>
            </a:r>
          </a:p>
          <a:p>
            <a:pPr lvl="1">
              <a:spcBef>
                <a:spcPts val="600"/>
              </a:spcBef>
            </a:pPr>
            <a:r>
              <a:rPr lang="en-US" sz="2000"/>
              <a:t>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10837D-AD41-43F0-811B-40B62C8E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157" y="1447800"/>
            <a:ext cx="1744292" cy="401356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73472D7-32C9-48D3-B285-56F2D6306798}"/>
              </a:ext>
            </a:extLst>
          </p:cNvPr>
          <p:cNvSpPr txBox="1"/>
          <p:nvPr/>
        </p:nvSpPr>
        <p:spPr>
          <a:xfrm>
            <a:off x="990600" y="5991240"/>
            <a:ext cx="8271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Comic Sans MS" panose="030F0702030302020204" pitchFamily="66" charset="0"/>
              </a:rPr>
              <a:t>https://www.w3schools.com/jsref/prop_screen_availheight.asp</a:t>
            </a:r>
          </a:p>
          <a:p>
            <a:r>
              <a:rPr lang="en-US" sz="1400">
                <a:latin typeface="Comic Sans MS" panose="030F0702030302020204" pitchFamily="66" charset="0"/>
              </a:rPr>
              <a:t>https://stackoverflow.com/questions/15464896/get-cpu-gpu-memory-information</a:t>
            </a:r>
          </a:p>
        </p:txBody>
      </p:sp>
    </p:spTree>
    <p:extLst>
      <p:ext uri="{BB962C8B-B14F-4D97-AF65-F5344CB8AC3E}">
        <p14:creationId xmlns:p14="http://schemas.microsoft.com/office/powerpoint/2010/main" val="203326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浏览器指纹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基于用户浏览器</a:t>
            </a:r>
            <a:r>
              <a:rPr lang="en-US" altLang="zh-CN"/>
              <a:t>/</a:t>
            </a:r>
            <a:r>
              <a:rPr lang="zh-CN" altLang="en-US"/>
              <a:t>系统信息识别用户</a:t>
            </a:r>
            <a:endParaRPr lang="en-US" dirty="0"/>
          </a:p>
          <a:p>
            <a:pPr lvl="1"/>
            <a:r>
              <a:rPr lang="zh-CN" altLang="en-US"/>
              <a:t>将特征信息进行编码</a:t>
            </a:r>
            <a:endParaRPr lang="en-US" dirty="0"/>
          </a:p>
          <a:p>
            <a:pPr lvl="1"/>
            <a:r>
              <a:rPr lang="en-US"/>
              <a:t>15-20</a:t>
            </a:r>
            <a:r>
              <a:rPr lang="zh-CN" altLang="en-US"/>
              <a:t>比特足以满足很多用户识别需求</a:t>
            </a:r>
            <a:endParaRPr lang="en-US" dirty="0"/>
          </a:p>
          <a:p>
            <a:r>
              <a:rPr lang="zh-CN" altLang="en-US"/>
              <a:t>特征举例：</a:t>
            </a:r>
            <a:endParaRPr lang="en-US" dirty="0"/>
          </a:p>
          <a:p>
            <a:pPr lvl="1"/>
            <a:r>
              <a:rPr lang="zh-CN" altLang="en-US"/>
              <a:t>是否启用了</a:t>
            </a:r>
            <a:r>
              <a:rPr lang="en-US"/>
              <a:t>Java</a:t>
            </a:r>
            <a:r>
              <a:rPr lang="en-US" altLang="zh-CN"/>
              <a:t>S</a:t>
            </a:r>
            <a:r>
              <a:rPr lang="en-US"/>
              <a:t>cript?</a:t>
            </a:r>
          </a:p>
          <a:p>
            <a:pPr lvl="1"/>
            <a:r>
              <a:rPr lang="zh-CN" altLang="en-US"/>
              <a:t>操作系统版本</a:t>
            </a:r>
            <a:endParaRPr lang="en-US" altLang="zh-CN"/>
          </a:p>
          <a:p>
            <a:pPr lvl="1"/>
            <a:r>
              <a:rPr lang="zh-CN" altLang="en-US"/>
              <a:t>浏览器版本</a:t>
            </a:r>
          </a:p>
        </p:txBody>
      </p:sp>
    </p:spTree>
    <p:extLst>
      <p:ext uri="{BB962C8B-B14F-4D97-AF65-F5344CB8AC3E}">
        <p14:creationId xmlns:p14="http://schemas.microsoft.com/office/powerpoint/2010/main" val="2473361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F4FF8-5F1F-49A9-8714-810B1D293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测试一下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F4322F-7070-4FF2-A397-5915EB6E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17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2C950E-EB06-49AA-AB18-19BAE18F0B80}"/>
              </a:ext>
            </a:extLst>
          </p:cNvPr>
          <p:cNvSpPr txBox="1"/>
          <p:nvPr/>
        </p:nvSpPr>
        <p:spPr>
          <a:xfrm>
            <a:off x="1067696" y="1579533"/>
            <a:ext cx="4953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mic Sans MS" panose="030F0702030302020204" pitchFamily="66" charset="0"/>
              </a:rPr>
              <a:t>https://panopticlick.eff.org/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6A34C4-77CB-4BE8-A09C-E89D66E7C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48865"/>
            <a:ext cx="8433899" cy="32255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AAD6620-4A10-4FE0-AA49-FFB2A49C5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1" y="5278468"/>
            <a:ext cx="8420100" cy="137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23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20" y="744020"/>
            <a:ext cx="6926913" cy="5390968"/>
          </a:xfrm>
        </p:spPr>
      </p:pic>
      <p:sp>
        <p:nvSpPr>
          <p:cNvPr id="5" name="Oval 4"/>
          <p:cNvSpPr/>
          <p:nvPr/>
        </p:nvSpPr>
        <p:spPr>
          <a:xfrm>
            <a:off x="5862735" y="5125908"/>
            <a:ext cx="1758821" cy="78843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" name="Rectangular Callout 5"/>
          <p:cNvSpPr/>
          <p:nvPr/>
        </p:nvSpPr>
        <p:spPr>
          <a:xfrm>
            <a:off x="7055498" y="3889395"/>
            <a:ext cx="2420906" cy="788437"/>
          </a:xfrm>
          <a:prstGeom prst="wedgeRectCallout">
            <a:avLst>
              <a:gd name="adj1" fmla="val -48718"/>
              <a:gd name="adj2" fmla="val 1035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50" dirty="0">
                <a:latin typeface="Comic Sans MS" panose="030F0702030302020204" pitchFamily="66" charset="0"/>
                <a:ea typeface="SimHei" panose="02010609060101010101" pitchFamily="49" charset="-122"/>
              </a:rPr>
              <a:t>83.6</a:t>
            </a:r>
            <a:r>
              <a:rPr 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% </a:t>
            </a:r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的用户有独特的指纹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586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33" y="915858"/>
            <a:ext cx="9366516" cy="5038919"/>
          </a:xfrm>
        </p:spPr>
      </p:pic>
      <p:sp>
        <p:nvSpPr>
          <p:cNvPr id="5" name="TextBox 4"/>
          <p:cNvSpPr txBox="1"/>
          <p:nvPr/>
        </p:nvSpPr>
        <p:spPr>
          <a:xfrm>
            <a:off x="8728401" y="5792232"/>
            <a:ext cx="941283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5" b="1" dirty="0"/>
              <a:t>N = 4638</a:t>
            </a:r>
          </a:p>
        </p:txBody>
      </p:sp>
      <p:sp>
        <p:nvSpPr>
          <p:cNvPr id="6" name="Oval 5"/>
          <p:cNvSpPr/>
          <p:nvPr/>
        </p:nvSpPr>
        <p:spPr>
          <a:xfrm>
            <a:off x="475083" y="4317256"/>
            <a:ext cx="1703227" cy="137644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" name="Rectangular Callout 6"/>
          <p:cNvSpPr/>
          <p:nvPr/>
        </p:nvSpPr>
        <p:spPr>
          <a:xfrm>
            <a:off x="1458739" y="1940519"/>
            <a:ext cx="4831704" cy="600225"/>
          </a:xfrm>
          <a:prstGeom prst="wedgeRectCallout">
            <a:avLst>
              <a:gd name="adj1" fmla="val -44786"/>
              <a:gd name="adj2" fmla="val 346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50" dirty="0">
                <a:latin typeface="Comic Sans MS" panose="030F0702030302020204" pitchFamily="66" charset="0"/>
                <a:ea typeface="SimHei" panose="02010609060101010101" pitchFamily="49" charset="-122"/>
              </a:rPr>
              <a:t>60</a:t>
            </a:r>
            <a:r>
              <a:rPr 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% </a:t>
            </a:r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的用户指纹</a:t>
            </a:r>
            <a:r>
              <a:rPr lang="en-US" altLang="zh-CN" sz="1950">
                <a:latin typeface="Comic Sans MS" panose="030F0702030302020204" pitchFamily="66" charset="0"/>
                <a:ea typeface="SimHei" panose="02010609060101010101" pitchFamily="49" charset="-122"/>
              </a:rPr>
              <a:t>2-3</a:t>
            </a:r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天不变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79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网络经济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互联网上大部分</a:t>
            </a:r>
            <a:r>
              <a:rPr lang="en-US"/>
              <a:t>Web</a:t>
            </a:r>
            <a:r>
              <a:rPr lang="zh-CN" altLang="en-US"/>
              <a:t>服务非常免费、便捷</a:t>
            </a:r>
            <a:endParaRPr lang="en-US" altLang="zh-CN"/>
          </a:p>
          <a:p>
            <a:pPr lvl="1"/>
            <a:r>
              <a:rPr lang="zh-CN" altLang="en-US"/>
              <a:t>具备数十亿用户</a:t>
            </a:r>
            <a:endParaRPr lang="en-US" dirty="0"/>
          </a:p>
          <a:p>
            <a:r>
              <a:rPr lang="zh-CN" altLang="en-US"/>
              <a:t>谁为这些免费服务买单呢？</a:t>
            </a:r>
            <a:endParaRPr lang="en-US" dirty="0"/>
          </a:p>
          <a:p>
            <a:pPr lvl="1"/>
            <a:endParaRPr lang="en-US" sz="2000"/>
          </a:p>
          <a:p>
            <a:pPr lvl="1"/>
            <a:endParaRPr lang="en-US" sz="2000" dirty="0"/>
          </a:p>
          <a:p>
            <a:pPr marL="0" indent="0" algn="ctr">
              <a:buNone/>
            </a:pPr>
            <a:r>
              <a:rPr lang="en-US" sz="2400" i="1" dirty="0"/>
              <a:t>“If you are not paying for it, you're not the customer;</a:t>
            </a:r>
          </a:p>
          <a:p>
            <a:pPr marL="0" indent="0" algn="ctr">
              <a:buNone/>
            </a:pPr>
            <a:r>
              <a:rPr lang="en-US" sz="2400" i="1" dirty="0"/>
              <a:t>you're the product being sold” – Andrew Lewis, 2002</a:t>
            </a:r>
          </a:p>
        </p:txBody>
      </p:sp>
    </p:spTree>
    <p:extLst>
      <p:ext uri="{BB962C8B-B14F-4D97-AF65-F5344CB8AC3E}">
        <p14:creationId xmlns:p14="http://schemas.microsoft.com/office/powerpoint/2010/main" val="186804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Canvas</a:t>
            </a:r>
            <a:r>
              <a:rPr lang="zh-CN" altLang="en-US"/>
              <a:t>指纹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利用</a:t>
            </a:r>
            <a:r>
              <a:rPr lang="en-US"/>
              <a:t>HTML5 </a:t>
            </a:r>
            <a:r>
              <a:rPr lang="en-US" dirty="0"/>
              <a:t>&lt;</a:t>
            </a:r>
            <a:r>
              <a:rPr lang="en-US"/>
              <a:t>canvas&gt;</a:t>
            </a:r>
            <a:r>
              <a:rPr lang="zh-CN" altLang="en-US"/>
              <a:t>标签</a:t>
            </a:r>
            <a:endParaRPr lang="en-US" dirty="0"/>
          </a:p>
          <a:p>
            <a:pPr lvl="1"/>
            <a:r>
              <a:rPr lang="en-US"/>
              <a:t>Javascript</a:t>
            </a:r>
            <a:r>
              <a:rPr lang="zh-CN" altLang="en-US"/>
              <a:t>使用不同的风格和字体渲染画布</a:t>
            </a:r>
            <a:endParaRPr lang="en-US" dirty="0"/>
          </a:p>
          <a:p>
            <a:pPr lvl="1"/>
            <a:r>
              <a:rPr lang="zh-CN" altLang="en-US"/>
              <a:t>渲染后的</a:t>
            </a:r>
            <a:r>
              <a:rPr lang="en-US"/>
              <a:t>Bitmap</a:t>
            </a:r>
            <a:r>
              <a:rPr lang="zh-CN" altLang="en-US"/>
              <a:t>被转化为一个独特的标记</a:t>
            </a:r>
            <a:endParaRPr lang="en-US" dirty="0"/>
          </a:p>
          <a:p>
            <a:r>
              <a:rPr lang="zh-CN" altLang="en-US"/>
              <a:t>由于</a:t>
            </a:r>
            <a:r>
              <a:rPr lang="en-US"/>
              <a:t>OS</a:t>
            </a:r>
            <a:r>
              <a:rPr lang="zh-CN" altLang="en-US"/>
              <a:t>、浏览器、</a:t>
            </a:r>
            <a:r>
              <a:rPr lang="en-US" altLang="zh-CN"/>
              <a:t>GPU</a:t>
            </a:r>
            <a:r>
              <a:rPr lang="zh-CN" altLang="en-US"/>
              <a:t>、驱动的不同，标记也会不同</a:t>
            </a:r>
            <a:endParaRPr lang="en-US" dirty="0"/>
          </a:p>
          <a:p>
            <a:pPr lvl="1"/>
            <a:r>
              <a:rPr lang="zh-CN" altLang="en-US"/>
              <a:t>实验发现该指纹可提供</a:t>
            </a:r>
            <a:r>
              <a:rPr lang="en-US"/>
              <a:t>5.7</a:t>
            </a:r>
            <a:r>
              <a:rPr lang="zh-CN" altLang="en-US"/>
              <a:t>比特的信息量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40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Canvas </a:t>
            </a:r>
            <a:r>
              <a:rPr lang="zh-CN" altLang="en-US"/>
              <a:t>指纹举例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8" y="2487678"/>
            <a:ext cx="3981356" cy="268741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48" y="2350021"/>
            <a:ext cx="4398315" cy="22403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D92B2AE-C9B3-4754-86D4-76486528923E}"/>
              </a:ext>
            </a:extLst>
          </p:cNvPr>
          <p:cNvSpPr txBox="1"/>
          <p:nvPr/>
        </p:nvSpPr>
        <p:spPr>
          <a:xfrm>
            <a:off x="519055" y="5199630"/>
            <a:ext cx="70005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>
                <a:latin typeface="Comic Sans MS" panose="030F0702030302020204" pitchFamily="66" charset="0"/>
                <a:ea typeface="SimHei" panose="02010609060101010101" pitchFamily="49" charset="-122"/>
              </a:rPr>
              <a:t>基于</a:t>
            </a:r>
            <a:r>
              <a:rPr lang="en-US" altLang="zh-CN">
                <a:latin typeface="Comic Sans MS" panose="030F0702030302020204" pitchFamily="66" charset="0"/>
                <a:ea typeface="SimHei" panose="02010609060101010101" pitchFamily="49" charset="-122"/>
              </a:rPr>
              <a:t>Canvas</a:t>
            </a:r>
            <a:r>
              <a:rPr lang="zh-CN" altLang="en-US">
                <a:latin typeface="Comic Sans MS" panose="030F0702030302020204" pitchFamily="66" charset="0"/>
                <a:ea typeface="SimHei" panose="02010609060101010101" pitchFamily="49" charset="-122"/>
              </a:rPr>
              <a:t>标签绘制特定内容的图片</a:t>
            </a:r>
            <a:endParaRPr lang="en-US" altLang="zh-CN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>
                <a:latin typeface="Comic Sans MS" panose="030F0702030302020204" pitchFamily="66" charset="0"/>
                <a:ea typeface="SimHei" panose="02010609060101010101" pitchFamily="49" charset="-122"/>
              </a:rPr>
              <a:t>使用</a:t>
            </a:r>
            <a:r>
              <a:rPr lang="en-US" altLang="zh-CN">
                <a:latin typeface="Comic Sans MS" panose="030F0702030302020204" pitchFamily="66" charset="0"/>
                <a:ea typeface="SimHei" panose="02010609060101010101" pitchFamily="49" charset="-122"/>
              </a:rPr>
              <a:t>canvas.toDataURL()</a:t>
            </a:r>
            <a:r>
              <a:rPr lang="zh-CN" altLang="en-US">
                <a:latin typeface="Comic Sans MS" panose="030F0702030302020204" pitchFamily="66" charset="0"/>
                <a:ea typeface="SimHei" panose="02010609060101010101" pitchFamily="49" charset="-122"/>
              </a:rPr>
              <a:t>方法获得图片内容的</a:t>
            </a:r>
            <a:r>
              <a:rPr lang="en-US" altLang="zh-CN">
                <a:latin typeface="Comic Sans MS" panose="030F0702030302020204" pitchFamily="66" charset="0"/>
                <a:ea typeface="SimHei" panose="02010609060101010101" pitchFamily="49" charset="-122"/>
              </a:rPr>
              <a:t>base64</a:t>
            </a:r>
            <a:r>
              <a:rPr lang="zh-CN" altLang="en-US">
                <a:latin typeface="Comic Sans MS" panose="030F0702030302020204" pitchFamily="66" charset="0"/>
                <a:ea typeface="SimHei" panose="02010609060101010101" pitchFamily="49" charset="-122"/>
              </a:rPr>
              <a:t>编码</a:t>
            </a:r>
            <a:endParaRPr lang="en-US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CEFCF3-CF82-414E-AB5A-902ED3BBE6C1}"/>
              </a:ext>
            </a:extLst>
          </p:cNvPr>
          <p:cNvSpPr txBox="1"/>
          <p:nvPr/>
        </p:nvSpPr>
        <p:spPr>
          <a:xfrm>
            <a:off x="615875" y="6085846"/>
            <a:ext cx="4953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Comic Sans MS" panose="030F0702030302020204" pitchFamily="66" charset="0"/>
                <a:ea typeface="SimHei" panose="02010609060101010101" pitchFamily="49" charset="-122"/>
              </a:rPr>
              <a:t>在线测试：</a:t>
            </a:r>
            <a:r>
              <a:rPr lang="en-US">
                <a:latin typeface="Comic Sans MS" panose="030F0702030302020204" pitchFamily="66" charset="0"/>
                <a:ea typeface="SimHei" panose="02010609060101010101" pitchFamily="49" charset="-122"/>
              </a:rPr>
              <a:t>https://browserleaks.com/canvas</a:t>
            </a:r>
          </a:p>
        </p:txBody>
      </p:sp>
    </p:spTree>
    <p:extLst>
      <p:ext uri="{BB962C8B-B14F-4D97-AF65-F5344CB8AC3E}">
        <p14:creationId xmlns:p14="http://schemas.microsoft.com/office/powerpoint/2010/main" val="233769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预防指纹追踪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90600" y="1447800"/>
            <a:ext cx="4222013" cy="45720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zh-CN" altLang="en-US" sz="2000"/>
              <a:t>随机化：</a:t>
            </a:r>
            <a:endParaRPr lang="en-US" sz="2000" dirty="0"/>
          </a:p>
          <a:p>
            <a:pPr lvl="1">
              <a:spcBef>
                <a:spcPts val="600"/>
              </a:spcBef>
            </a:pPr>
            <a:r>
              <a:rPr lang="zh-CN" altLang="en-US" sz="1800"/>
              <a:t>使用</a:t>
            </a:r>
            <a:r>
              <a:rPr lang="en-US" sz="1800"/>
              <a:t>uMatrix</a:t>
            </a:r>
            <a:r>
              <a:rPr lang="zh-CN" altLang="en-US" sz="1800"/>
              <a:t>随机化客户端信息</a:t>
            </a:r>
            <a:endParaRPr lang="en-US" sz="1800" dirty="0"/>
          </a:p>
          <a:p>
            <a:pPr lvl="1">
              <a:spcBef>
                <a:spcPts val="600"/>
              </a:spcBef>
            </a:pPr>
            <a:r>
              <a:rPr lang="zh-CN" altLang="en-US" sz="1800"/>
              <a:t>随机化</a:t>
            </a:r>
            <a:r>
              <a:rPr lang="en-US" sz="1800"/>
              <a:t>HTTP headers</a:t>
            </a:r>
            <a:r>
              <a:rPr lang="zh-CN" altLang="en-US" sz="1800"/>
              <a:t>内容顺序</a:t>
            </a:r>
            <a:endParaRPr lang="en-US" sz="1800" dirty="0"/>
          </a:p>
          <a:p>
            <a:pPr>
              <a:spcBef>
                <a:spcPts val="600"/>
              </a:spcBef>
            </a:pPr>
            <a:r>
              <a:rPr lang="zh-CN" altLang="en-US" sz="2000"/>
              <a:t>减少浏览器不必要的功能</a:t>
            </a:r>
            <a:endParaRPr lang="en-US" sz="2000" dirty="0"/>
          </a:p>
          <a:p>
            <a:pPr lvl="1">
              <a:spcBef>
                <a:spcPts val="600"/>
              </a:spcBef>
            </a:pPr>
            <a:r>
              <a:rPr lang="zh-CN" altLang="en-US" sz="1800"/>
              <a:t>限制单个页面可使用的字体数量</a:t>
            </a:r>
            <a:endParaRPr lang="en-US" sz="1800" dirty="0"/>
          </a:p>
          <a:p>
            <a:pPr lvl="1">
              <a:spcBef>
                <a:spcPts val="600"/>
              </a:spcBef>
            </a:pPr>
            <a:r>
              <a:rPr lang="zh-CN" altLang="en-US" sz="1800"/>
              <a:t>限制单个页面可使用的插件数量</a:t>
            </a:r>
            <a:endParaRPr lang="en-US" sz="1800" dirty="0"/>
          </a:p>
          <a:p>
            <a:pPr>
              <a:spcBef>
                <a:spcPts val="600"/>
              </a:spcBef>
            </a:pPr>
            <a:r>
              <a:rPr lang="zh-CN" altLang="en-US" sz="2000"/>
              <a:t>问题：有些信息不能随机化或被限制</a:t>
            </a:r>
            <a:endParaRPr lang="en-US" altLang="zh-CN" sz="2000"/>
          </a:p>
          <a:p>
            <a:pPr lvl="1">
              <a:spcBef>
                <a:spcPts val="600"/>
              </a:spcBef>
            </a:pPr>
            <a:r>
              <a:rPr lang="zh-CN" altLang="en-US" sz="1800"/>
              <a:t>如时区、语言信息不能被随机化</a:t>
            </a:r>
            <a:endParaRPr lang="en-US" sz="1800" dirty="0"/>
          </a:p>
          <a:p>
            <a:pPr lvl="1">
              <a:spcBef>
                <a:spcPts val="600"/>
              </a:spcBef>
            </a:pPr>
            <a:endParaRPr lang="en-US" sz="1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FE7F6A3-0505-49F9-8493-CC819523B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82" y="1447800"/>
            <a:ext cx="4305300" cy="207645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6005BC8-9952-42DD-833B-398D4A1AC53A}"/>
              </a:ext>
            </a:extLst>
          </p:cNvPr>
          <p:cNvSpPr txBox="1"/>
          <p:nvPr/>
        </p:nvSpPr>
        <p:spPr>
          <a:xfrm>
            <a:off x="990600" y="6214030"/>
            <a:ext cx="7344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mic Sans MS" panose="030F0702030302020204" pitchFamily="66" charset="0"/>
              </a:rPr>
              <a:t>https://www.dedoimedo.com/computers/umatrix-guide.html</a:t>
            </a:r>
          </a:p>
        </p:txBody>
      </p:sp>
    </p:spTree>
    <p:extLst>
      <p:ext uri="{BB962C8B-B14F-4D97-AF65-F5344CB8AC3E}">
        <p14:creationId xmlns:p14="http://schemas.microsoft.com/office/powerpoint/2010/main" val="3733243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历史记录窃取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攻击者的目标是推测用户的身份（</a:t>
            </a:r>
            <a:r>
              <a:rPr lang="en-US" altLang="zh-CN"/>
              <a:t>id</a:t>
            </a:r>
            <a:r>
              <a:rPr lang="zh-CN" altLang="en-US"/>
              <a:t>）</a:t>
            </a:r>
            <a:endParaRPr lang="en-US" dirty="0"/>
          </a:p>
          <a:p>
            <a:pPr lvl="1"/>
            <a:r>
              <a:rPr lang="zh-CN" altLang="en-US"/>
              <a:t>通过</a:t>
            </a:r>
            <a:r>
              <a:rPr lang="en-US"/>
              <a:t>Cookies</a:t>
            </a:r>
            <a:r>
              <a:rPr lang="zh-CN" altLang="en-US"/>
              <a:t>和指纹</a:t>
            </a:r>
            <a:endParaRPr lang="en-US" dirty="0"/>
          </a:p>
          <a:p>
            <a:r>
              <a:rPr lang="zh-CN" altLang="en-US"/>
              <a:t>如果攻击者的目标是直接推断用户行为</a:t>
            </a:r>
            <a:r>
              <a:rPr lang="en-US" altLang="zh-CN"/>
              <a:t>?</a:t>
            </a:r>
            <a:endParaRPr lang="en-US" dirty="0"/>
          </a:p>
          <a:p>
            <a:pPr lvl="1"/>
            <a:r>
              <a:rPr lang="zh-CN" altLang="en-US"/>
              <a:t>浏览器历史记录：通过用户经常访问哪些网站分析</a:t>
            </a:r>
            <a:endParaRPr lang="en-US" altLang="zh-CN"/>
          </a:p>
          <a:p>
            <a:pPr lvl="2"/>
            <a:r>
              <a:rPr lang="zh-CN" altLang="en-US"/>
              <a:t>用户喜好</a:t>
            </a:r>
          </a:p>
          <a:p>
            <a:pPr lvl="2"/>
            <a:r>
              <a:rPr lang="zh-CN" altLang="en-US"/>
              <a:t>用户身份</a:t>
            </a:r>
            <a:endParaRPr lang="en-US" altLang="zh-CN"/>
          </a:p>
          <a:p>
            <a:pPr lvl="2"/>
            <a:r>
              <a:rPr lang="zh-CN" altLang="en-US"/>
              <a:t>经济情况</a:t>
            </a:r>
            <a:endParaRPr lang="en-US" dirty="0"/>
          </a:p>
          <a:p>
            <a:pPr lvl="1"/>
            <a:r>
              <a:rPr lang="zh-CN" altLang="en-US"/>
              <a:t>对于广告投放等都很有价值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734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超链接所泄露的信息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099" y="2432370"/>
            <a:ext cx="3186805" cy="4342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</a:rPr>
              <a:t>www.slashdot.org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www.reddit.com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</a:rPr>
              <a:t>www.webmd.com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</a:rPr>
              <a:t>www.chase.com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www.bankofamerica.com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521361" y="1807068"/>
            <a:ext cx="1323801" cy="504305"/>
          </a:xfrm>
          <a:prstGeom prst="wedgeRectCallout">
            <a:avLst>
              <a:gd name="adj1" fmla="val 20323"/>
              <a:gd name="adj2" fmla="val 89286"/>
            </a:avLst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95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已访问</a:t>
            </a:r>
            <a:endParaRPr lang="en-US" sz="1950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708158" y="4546627"/>
            <a:ext cx="1584397" cy="504305"/>
          </a:xfrm>
          <a:prstGeom prst="wedgeRectCallout">
            <a:avLst>
              <a:gd name="adj1" fmla="val 19755"/>
              <a:gd name="adj2" fmla="val -102678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5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未访问</a:t>
            </a:r>
            <a:endParaRPr lang="en-US" sz="1950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Shape 385"/>
          <p:cNvSpPr txBox="1">
            <a:spLocks/>
          </p:cNvSpPr>
          <p:nvPr/>
        </p:nvSpPr>
        <p:spPr>
          <a:xfrm>
            <a:off x="4246904" y="1496454"/>
            <a:ext cx="5363644" cy="4228515"/>
          </a:xfrm>
          <a:prstGeom prst="rect">
            <a:avLst/>
          </a:prstGeom>
        </p:spPr>
        <p:txBody>
          <a:bodyPr vert="horz" lIns="74295" tIns="37148" rIns="74295" bIns="37148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r>
              <a:rPr lang="en-US" sz="1828" dirty="0" err="1">
                <a:solidFill>
                  <a:srgbClr val="35A327"/>
                </a:solidFill>
                <a:latin typeface="Menlo"/>
                <a:ea typeface="Menlo"/>
                <a:cs typeface="Menlo"/>
                <a:sym typeface="Menlo"/>
              </a:rPr>
              <a:t>var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 links </a:t>
            </a:r>
            <a:r>
              <a:rPr lang="en-US" sz="1828" dirty="0">
                <a:solidFill>
                  <a:srgbClr val="7F7F7F"/>
                </a:solidFill>
                <a:latin typeface="Menlo"/>
                <a:ea typeface="Menlo"/>
                <a:cs typeface="Menlo"/>
                <a:sym typeface="Menlo"/>
              </a:rPr>
              <a:t>=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 </a:t>
            </a:r>
            <a:r>
              <a:rPr lang="en-US" sz="1828" dirty="0" err="1">
                <a:solidFill>
                  <a:srgbClr val="35A327"/>
                </a:solidFill>
                <a:latin typeface="Menlo"/>
                <a:ea typeface="Menlo"/>
                <a:cs typeface="Menlo"/>
                <a:sym typeface="Menlo"/>
              </a:rPr>
              <a:t>document</a:t>
            </a:r>
            <a:r>
              <a:rPr lang="en-US" sz="1828" dirty="0" err="1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.querySelectorAll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(</a:t>
            </a:r>
            <a:r>
              <a:rPr lang="en-US" sz="1828" dirty="0">
                <a:solidFill>
                  <a:srgbClr val="D7391E"/>
                </a:solidFill>
                <a:latin typeface="Menlo"/>
                <a:ea typeface="Menlo"/>
                <a:cs typeface="Menlo"/>
                <a:sym typeface="Menlo"/>
              </a:rPr>
              <a:t>'a'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);</a:t>
            </a: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endParaRPr lang="en-US" sz="1828" dirty="0">
              <a:solidFill>
                <a:srgbClr val="3E3E3E"/>
              </a:solidFill>
              <a:latin typeface="Menlo"/>
              <a:ea typeface="Menlo"/>
              <a:cs typeface="Menlo"/>
              <a:sym typeface="Menlo"/>
            </a:endParaRP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for (</a:t>
            </a:r>
            <a:r>
              <a:rPr lang="en-US" sz="1828" dirty="0" err="1">
                <a:solidFill>
                  <a:srgbClr val="35A327"/>
                </a:solidFill>
                <a:latin typeface="Menlo"/>
                <a:ea typeface="Menlo"/>
                <a:cs typeface="Menlo"/>
                <a:sym typeface="Menlo"/>
              </a:rPr>
              <a:t>var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 x </a:t>
            </a:r>
            <a:r>
              <a:rPr lang="en-US" sz="1828" dirty="0">
                <a:solidFill>
                  <a:srgbClr val="7F7F7F"/>
                </a:solidFill>
                <a:latin typeface="Menlo"/>
                <a:ea typeface="Menlo"/>
                <a:cs typeface="Menlo"/>
                <a:sym typeface="Menlo"/>
              </a:rPr>
              <a:t>=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 0; x </a:t>
            </a:r>
            <a:r>
              <a:rPr lang="en-US" sz="1828" dirty="0">
                <a:solidFill>
                  <a:srgbClr val="7F7F7F"/>
                </a:solidFill>
                <a:latin typeface="Menlo"/>
                <a:ea typeface="Menlo"/>
                <a:cs typeface="Menlo"/>
                <a:sym typeface="Menlo"/>
              </a:rPr>
              <a:t>&lt;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 </a:t>
            </a:r>
            <a:r>
              <a:rPr lang="en-US" sz="1828" dirty="0" err="1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links.length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; </a:t>
            </a:r>
            <a:r>
              <a:rPr lang="en-US" sz="1828" dirty="0">
                <a:solidFill>
                  <a:srgbClr val="7F7F7F"/>
                </a:solidFill>
                <a:latin typeface="Menlo"/>
                <a:ea typeface="Menlo"/>
                <a:cs typeface="Menlo"/>
                <a:sym typeface="Menlo"/>
              </a:rPr>
              <a:t>++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x) {</a:t>
            </a: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	</a:t>
            </a:r>
            <a:r>
              <a:rPr lang="en-US" sz="1828" dirty="0">
                <a:solidFill>
                  <a:srgbClr val="35A327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.log(</a:t>
            </a: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		</a:t>
            </a:r>
            <a:r>
              <a:rPr lang="en-US" sz="1828" dirty="0" err="1">
                <a:solidFill>
                  <a:srgbClr val="35A327"/>
                </a:solidFill>
                <a:latin typeface="Menlo"/>
                <a:ea typeface="Menlo"/>
                <a:cs typeface="Menlo"/>
                <a:sym typeface="Menlo"/>
              </a:rPr>
              <a:t>document</a:t>
            </a:r>
            <a:r>
              <a:rPr lang="en-US" sz="1828" dirty="0" err="1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.defaultView.getComputedStyle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(</a:t>
            </a: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			link[x], null</a:t>
            </a: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		).color</a:t>
            </a: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	);</a:t>
            </a: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}</a:t>
            </a: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endParaRPr lang="en-US" sz="1828" dirty="0">
              <a:solidFill>
                <a:srgbClr val="3E3E3E"/>
              </a:solidFill>
              <a:latin typeface="Menlo"/>
              <a:ea typeface="Menlo"/>
              <a:cs typeface="Menlo"/>
              <a:sym typeface="Menlo"/>
            </a:endParaRP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&gt;&gt; </a:t>
            </a:r>
            <a:r>
              <a:rPr lang="en-US" sz="1828" dirty="0" err="1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rgb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(85, 26, 139)		</a:t>
            </a:r>
            <a:r>
              <a:rPr lang="en-US" sz="1828" dirty="0">
                <a:solidFill>
                  <a:srgbClr val="7030A0"/>
                </a:solidFill>
                <a:latin typeface="Menlo"/>
                <a:ea typeface="Menlo"/>
                <a:cs typeface="Menlo"/>
                <a:sym typeface="Menlo"/>
              </a:rPr>
              <a:t># Purple</a:t>
            </a: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&gt;&gt; </a:t>
            </a:r>
            <a:r>
              <a:rPr lang="en-US" sz="1828" dirty="0" err="1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rgb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(0, 0, 238) 			</a:t>
            </a:r>
            <a:r>
              <a:rPr lang="en-US" sz="1828" dirty="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rPr>
              <a:t># Blue</a:t>
            </a: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&gt;&gt; </a:t>
            </a:r>
            <a:r>
              <a:rPr lang="en-US" sz="1828" dirty="0" err="1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rgb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(85, 26, 139) 	</a:t>
            </a:r>
            <a:r>
              <a:rPr lang="en-US" sz="1828" dirty="0">
                <a:solidFill>
                  <a:srgbClr val="7030A0"/>
                </a:solidFill>
                <a:latin typeface="Menlo"/>
                <a:ea typeface="Menlo"/>
                <a:cs typeface="Menlo"/>
                <a:sym typeface="Menlo"/>
              </a:rPr>
              <a:t># Purple</a:t>
            </a: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&gt;&gt; </a:t>
            </a:r>
            <a:r>
              <a:rPr lang="en-US" sz="1828" dirty="0" err="1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rgb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(85, 26, 139) 	</a:t>
            </a:r>
            <a:r>
              <a:rPr lang="en-US" sz="1828" dirty="0">
                <a:solidFill>
                  <a:srgbClr val="7030A0"/>
                </a:solidFill>
                <a:latin typeface="Menlo"/>
                <a:ea typeface="Menlo"/>
                <a:cs typeface="Menlo"/>
                <a:sym typeface="Menlo"/>
              </a:rPr>
              <a:t># Purple</a:t>
            </a:r>
          </a:p>
          <a:p>
            <a:pPr marL="0" indent="0" defTabSz="261184">
              <a:spcBef>
                <a:spcPts val="0"/>
              </a:spcBef>
              <a:buNone/>
              <a:tabLst>
                <a:tab pos="203143" algn="l"/>
                <a:tab pos="406287" algn="l"/>
                <a:tab pos="609429" algn="l"/>
                <a:tab pos="812572" algn="l"/>
                <a:tab pos="1015716" algn="l"/>
                <a:tab pos="1218859" algn="l"/>
                <a:tab pos="1422003" algn="l"/>
                <a:tab pos="1625145" algn="l"/>
                <a:tab pos="1828288" algn="l"/>
                <a:tab pos="2031432" algn="l"/>
                <a:tab pos="2234575" algn="l"/>
                <a:tab pos="2437718" algn="l"/>
              </a:tabLst>
              <a:defRPr sz="1800"/>
            </a:pP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&gt;&gt; </a:t>
            </a:r>
            <a:r>
              <a:rPr lang="en-US" sz="1828" dirty="0" err="1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rgb</a:t>
            </a:r>
            <a:r>
              <a:rPr lang="en-US" sz="1828" dirty="0">
                <a:solidFill>
                  <a:srgbClr val="3E3E3E"/>
                </a:solidFill>
                <a:latin typeface="Menlo"/>
                <a:ea typeface="Menlo"/>
                <a:cs typeface="Menlo"/>
                <a:sym typeface="Menlo"/>
              </a:rPr>
              <a:t>(0, 0, 238) 			</a:t>
            </a:r>
            <a:r>
              <a:rPr lang="en-US" sz="1828" dirty="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rPr>
              <a:t># Blue</a:t>
            </a:r>
          </a:p>
        </p:txBody>
      </p:sp>
    </p:spTree>
    <p:extLst>
      <p:ext uri="{BB962C8B-B14F-4D97-AF65-F5344CB8AC3E}">
        <p14:creationId xmlns:p14="http://schemas.microsoft.com/office/powerpoint/2010/main" val="173023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Timing </a:t>
            </a:r>
            <a:r>
              <a:rPr lang="en-US" dirty="0"/>
              <a:t>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636051"/>
            <a:ext cx="8543925" cy="449815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/>
              <a:t>浏览器渲染访问过的链接需要花费更多时间</a:t>
            </a:r>
            <a:endParaRPr lang="en-US" dirty="0"/>
          </a:p>
          <a:p>
            <a:pPr lvl="1"/>
            <a:r>
              <a:rPr lang="zh-CN" altLang="en-US"/>
              <a:t>未访问：</a:t>
            </a:r>
            <a:r>
              <a:rPr lang="en-US"/>
              <a:t>draw </a:t>
            </a:r>
            <a:r>
              <a:rPr lang="en-US" dirty="0"/>
              <a:t>the link, </a:t>
            </a:r>
            <a:r>
              <a:rPr lang="en-US" dirty="0" err="1"/>
              <a:t>has_link_been_visited</a:t>
            </a:r>
            <a:r>
              <a:rPr lang="en-US" dirty="0"/>
              <a:t>() == false, move on</a:t>
            </a:r>
          </a:p>
          <a:p>
            <a:pPr lvl="1"/>
            <a:r>
              <a:rPr lang="zh-CN" altLang="en-US"/>
              <a:t>已访问：</a:t>
            </a:r>
            <a:r>
              <a:rPr lang="en-US"/>
              <a:t>draw </a:t>
            </a:r>
            <a:r>
              <a:rPr lang="en-US" dirty="0"/>
              <a:t>the link, </a:t>
            </a:r>
            <a:r>
              <a:rPr lang="en-US" dirty="0" err="1"/>
              <a:t>has_link_been_visited</a:t>
            </a:r>
            <a:r>
              <a:rPr lang="en-US" dirty="0"/>
              <a:t>() == true, draw the </a:t>
            </a:r>
            <a:r>
              <a:rPr lang="en-US"/>
              <a:t>link again</a:t>
            </a:r>
          </a:p>
          <a:p>
            <a:pPr marL="371475" lvl="1" indent="0">
              <a:buNone/>
            </a:pPr>
            <a:endParaRPr lang="en-US"/>
          </a:p>
          <a:p>
            <a:pPr marL="417909" indent="-417909">
              <a:buFont typeface="+mj-lt"/>
              <a:buAutoNum type="arabicPeriod"/>
            </a:pPr>
            <a:r>
              <a:rPr lang="zh-CN" altLang="en-US"/>
              <a:t>向目标发送一个包含恶意</a:t>
            </a:r>
            <a:r>
              <a:rPr lang="en-US"/>
              <a:t>JavaScript</a:t>
            </a:r>
            <a:r>
              <a:rPr lang="zh-CN" altLang="en-US"/>
              <a:t>的页面</a:t>
            </a:r>
            <a:endParaRPr lang="en-US" dirty="0"/>
          </a:p>
          <a:p>
            <a:pPr lvl="1"/>
            <a:r>
              <a:rPr lang="zh-CN" altLang="en-US"/>
              <a:t>或使用</a:t>
            </a:r>
            <a:r>
              <a:rPr lang="en-US"/>
              <a:t>XSS</a:t>
            </a:r>
            <a:r>
              <a:rPr lang="zh-CN" altLang="en-US"/>
              <a:t>注入</a:t>
            </a:r>
            <a:endParaRPr lang="en-US" dirty="0"/>
          </a:p>
          <a:p>
            <a:pPr marL="417909" indent="-417909">
              <a:buFont typeface="+mj-lt"/>
              <a:buAutoNum type="arabicPeriod"/>
            </a:pPr>
            <a:r>
              <a:rPr lang="zh-CN" altLang="en-US"/>
              <a:t>恶意代码每次注入一个</a:t>
            </a:r>
            <a:r>
              <a:rPr lang="en-US"/>
              <a:t>&lt;a&gt;</a:t>
            </a:r>
            <a:r>
              <a:rPr lang="zh-CN" altLang="en-US"/>
              <a:t>标签</a:t>
            </a:r>
            <a:endParaRPr lang="en-US" dirty="0"/>
          </a:p>
          <a:p>
            <a:pPr lvl="1"/>
            <a:r>
              <a:rPr lang="zh-CN" altLang="en-US"/>
              <a:t>常用网址列表</a:t>
            </a:r>
            <a:endParaRPr lang="en-US" dirty="0"/>
          </a:p>
          <a:p>
            <a:pPr lvl="1"/>
            <a:r>
              <a:rPr lang="zh-CN" altLang="en-US"/>
              <a:t>使用隐藏模式，用户察觉不到</a:t>
            </a:r>
            <a:endParaRPr lang="en-US" dirty="0"/>
          </a:p>
          <a:p>
            <a:pPr marL="417909" indent="-417909">
              <a:buFont typeface="+mj-lt"/>
              <a:buAutoNum type="arabicPeriod"/>
            </a:pPr>
            <a:r>
              <a:rPr lang="zh-CN" altLang="en-US"/>
              <a:t>恶意代码依次测量每个链接的渲染时间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6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预防历史记录窃取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基本方法</a:t>
            </a:r>
            <a:endParaRPr lang="en-US" dirty="0"/>
          </a:p>
          <a:p>
            <a:pPr lvl="1"/>
            <a:r>
              <a:rPr lang="zh-CN" altLang="en-US"/>
              <a:t>清空历史利用，或不保存历史记录</a:t>
            </a:r>
            <a:endParaRPr lang="en-US" dirty="0"/>
          </a:p>
          <a:p>
            <a:pPr lvl="1"/>
            <a:r>
              <a:rPr lang="zh-CN" altLang="en-US"/>
              <a:t>禁用已访问链接的显示风格</a:t>
            </a:r>
            <a:endParaRPr lang="en-US" dirty="0"/>
          </a:p>
          <a:p>
            <a:r>
              <a:rPr lang="en-US"/>
              <a:t>Mozilla</a:t>
            </a:r>
            <a:r>
              <a:rPr lang="zh-CN" altLang="en-US"/>
              <a:t>的安全修复（</a:t>
            </a:r>
            <a:r>
              <a:rPr lang="en-US"/>
              <a:t>2010</a:t>
            </a:r>
            <a:r>
              <a:rPr lang="zh-CN" altLang="en-US"/>
              <a:t>）</a:t>
            </a:r>
            <a:endParaRPr lang="en-US" dirty="0"/>
          </a:p>
          <a:p>
            <a:pPr lvl="1"/>
            <a:r>
              <a:rPr lang="en-US"/>
              <a:t>Javascript</a:t>
            </a:r>
            <a:r>
              <a:rPr lang="zh-CN" altLang="en-US"/>
              <a:t>不再能读取特定的风格信息</a:t>
            </a:r>
            <a:endParaRPr lang="en-US" dirty="0"/>
          </a:p>
          <a:p>
            <a:pPr lvl="2"/>
            <a:r>
              <a:rPr lang="zh-CN" altLang="en-US"/>
              <a:t>所有的链接看起来都是未访问的</a:t>
            </a:r>
            <a:endParaRPr lang="en-US" altLang="zh-CN"/>
          </a:p>
          <a:p>
            <a:pPr lvl="1"/>
            <a:r>
              <a:rPr lang="zh-CN" altLang="en-US"/>
              <a:t>渲染器升级，对这所有链接渲染的时间开销相同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2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个人信息非常具有价值</a:t>
            </a:r>
            <a:endParaRPr lang="en-US" altLang="zh-CN"/>
          </a:p>
          <a:p>
            <a:pPr lvl="1"/>
            <a:r>
              <a:rPr lang="zh-CN" altLang="en-US"/>
              <a:t>公司想要，黑客想要</a:t>
            </a:r>
            <a:endParaRPr lang="en-US" dirty="0"/>
          </a:p>
          <a:p>
            <a:r>
              <a:rPr lang="zh-CN" altLang="en-US"/>
              <a:t>浏览器是一个复杂的系统，允许第三方运行任意代码</a:t>
            </a:r>
            <a:endParaRPr lang="en-US" dirty="0"/>
          </a:p>
          <a:p>
            <a:pPr lvl="1"/>
            <a:r>
              <a:rPr lang="zh-CN" altLang="en-US"/>
              <a:t>明显和隐藏的追踪技术和浏览记录窃取技术</a:t>
            </a:r>
            <a:endParaRPr lang="en-US" dirty="0"/>
          </a:p>
          <a:p>
            <a:r>
              <a:rPr lang="zh-CN" altLang="en-US"/>
              <a:t>没有完美的隐私泄露预防方法</a:t>
            </a:r>
            <a:endParaRPr lang="en-US" dirty="0"/>
          </a:p>
          <a:p>
            <a:pPr lvl="1"/>
            <a:r>
              <a:rPr lang="zh-CN" altLang="en-US"/>
              <a:t>技术措施和法律法规都非常必要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454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18306-927F-449E-89ED-CC0ABFB5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匿名网络访问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3B41D4-BEF6-484A-8C2A-76C9635DE9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FDC9AF-48F9-498E-BC63-A8D37D03E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54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27" name="Picture 3" descr="D:\Classes\5700\assets\dogonintern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038" y="-1"/>
            <a:ext cx="6117657" cy="679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34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</a:t>
            </a:r>
            <a:r>
              <a:rPr lang="zh-CN" altLang="en-US"/>
              <a:t>广告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65570" y="3129414"/>
            <a:ext cx="298030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950">
                <a:latin typeface="Comic Sans MS" panose="030F0702030302020204" pitchFamily="66" charset="0"/>
                <a:ea typeface="SimHei" panose="02010609060101010101" pitchFamily="49" charset="-122"/>
              </a:defRPr>
            </a:lvl1pPr>
          </a:lstStyle>
          <a:p>
            <a:r>
              <a:rPr lang="en-US"/>
              <a:t>Web</a:t>
            </a:r>
            <a:r>
              <a:rPr lang="zh-CN" altLang="en-US"/>
              <a:t>之前广告：塑造品牌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10248" y="5822203"/>
            <a:ext cx="278138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Web</a:t>
            </a:r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广告：定向营销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970" y="3732307"/>
            <a:ext cx="1336736" cy="18794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970" y="1512801"/>
            <a:ext cx="1179340" cy="15091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27F90B-EE3C-4EAF-8254-D8F5FA072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3" y="2419063"/>
            <a:ext cx="5863158" cy="375139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373" y="1930713"/>
            <a:ext cx="6159006" cy="488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2014</a:t>
            </a:r>
            <a:r>
              <a:rPr lang="zh-CN" altLang="en-US" sz="2000"/>
              <a:t>年，广告收益占</a:t>
            </a:r>
            <a:r>
              <a:rPr lang="en-US" altLang="zh-CN" sz="2000"/>
              <a:t>Google</a:t>
            </a:r>
            <a:r>
              <a:rPr lang="zh-CN" altLang="en-US" sz="2000"/>
              <a:t>收入（</a:t>
            </a:r>
            <a:r>
              <a:rPr lang="en-US" altLang="zh-CN" sz="2000"/>
              <a:t>$60</a:t>
            </a:r>
            <a:r>
              <a:rPr lang="zh-CN" altLang="en-US" sz="2000"/>
              <a:t>）的</a:t>
            </a:r>
            <a:r>
              <a:rPr lang="en-US" altLang="zh-CN" sz="2000"/>
              <a:t>90%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177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实则不然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运营商知道我们的信息</a:t>
            </a:r>
          </a:p>
          <a:p>
            <a:r>
              <a:rPr lang="en-US" dirty="0"/>
              <a:t>用户追踪技术</a:t>
            </a:r>
          </a:p>
          <a:p>
            <a:r>
              <a:rPr lang="en-US" dirty="0"/>
              <a:t>网络监听无处不在</a:t>
            </a:r>
          </a:p>
        </p:txBody>
      </p:sp>
    </p:spTree>
    <p:extLst>
      <p:ext uri="{BB962C8B-B14F-4D97-AF65-F5344CB8AC3E}">
        <p14:creationId xmlns:p14="http://schemas.microsoft.com/office/powerpoint/2010/main" val="984862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为什么需要匿名访问系统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t>31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“如果没有做什么坏事，为什么要隐藏？”</a:t>
            </a:r>
            <a:endParaRPr lang="en-US" dirty="0"/>
          </a:p>
          <a:p>
            <a:pPr lvl="1"/>
            <a:r>
              <a:rPr lang="zh-CN" altLang="en-US"/>
              <a:t>匿名就是为了做坏事？</a:t>
            </a:r>
            <a:endParaRPr lang="en-US" dirty="0"/>
          </a:p>
          <a:p>
            <a:r>
              <a:rPr lang="en-US"/>
              <a:t>Tor</a:t>
            </a:r>
            <a:r>
              <a:rPr lang="zh-CN" altLang="en-US"/>
              <a:t>网络的用户</a:t>
            </a:r>
            <a:endParaRPr lang="en-US" dirty="0"/>
          </a:p>
          <a:p>
            <a:pPr lvl="1"/>
            <a:r>
              <a:rPr lang="zh-CN" altLang="en-US"/>
              <a:t>记者</a:t>
            </a:r>
            <a:endParaRPr lang="en-US" dirty="0"/>
          </a:p>
          <a:p>
            <a:pPr lvl="1"/>
            <a:r>
              <a:rPr lang="zh-CN" altLang="en-US"/>
              <a:t>人权工作者</a:t>
            </a:r>
            <a:endParaRPr lang="en-US" dirty="0"/>
          </a:p>
          <a:p>
            <a:pPr lvl="1"/>
            <a:r>
              <a:rPr lang="zh-CN" altLang="en-US"/>
              <a:t>普通人</a:t>
            </a:r>
            <a:endParaRPr lang="en-US" dirty="0"/>
          </a:p>
          <a:p>
            <a:r>
              <a:rPr lang="en-US"/>
              <a:t>Tor</a:t>
            </a:r>
            <a:r>
              <a:rPr lang="zh-CN" altLang="en-US"/>
              <a:t>最早是为美国情报机构开发，获得</a:t>
            </a:r>
            <a:r>
              <a:rPr lang="en-US" altLang="zh-CN"/>
              <a:t>DARPA</a:t>
            </a:r>
            <a:r>
              <a:rPr lang="zh-CN" altLang="en-US"/>
              <a:t>和美国海军资助</a:t>
            </a:r>
            <a:endParaRPr lang="en-US" altLang="zh-CN"/>
          </a:p>
          <a:p>
            <a:pPr lvl="1"/>
            <a:r>
              <a:rPr lang="zh-CN" altLang="en-US"/>
              <a:t>线人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57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为何需要匿名访问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90600" y="1447800"/>
            <a:ext cx="8420100" cy="4572000"/>
          </a:xfrm>
        </p:spPr>
        <p:txBody>
          <a:bodyPr>
            <a:normAutofit/>
          </a:bodyPr>
          <a:lstStyle/>
          <a:p>
            <a:r>
              <a:rPr lang="en-US" dirty="0"/>
              <a:t>保护隐私</a:t>
            </a:r>
          </a:p>
          <a:p>
            <a:pPr lvl="1"/>
            <a:r>
              <a:rPr lang="zh-CN" altLang="en-US"/>
              <a:t>防止被广告服务等公司追踪</a:t>
            </a:r>
            <a:endParaRPr lang="en-US" dirty="0"/>
          </a:p>
          <a:p>
            <a:pPr lvl="1"/>
            <a:r>
              <a:rPr lang="zh-CN" altLang="en-US"/>
              <a:t>浏览敏感信息</a:t>
            </a:r>
            <a:endParaRPr lang="en-US" dirty="0"/>
          </a:p>
          <a:p>
            <a:pPr lvl="2"/>
            <a:r>
              <a:rPr lang="zh-CN" altLang="en-US"/>
              <a:t>用药信息</a:t>
            </a:r>
            <a:endParaRPr lang="en-US" dirty="0"/>
          </a:p>
          <a:p>
            <a:pPr lvl="2"/>
            <a:r>
              <a:rPr lang="zh-CN" altLang="en-US"/>
              <a:t>破产建议</a:t>
            </a:r>
            <a:endParaRPr lang="en-US" dirty="0"/>
          </a:p>
          <a:p>
            <a:r>
              <a:rPr lang="en-US" dirty="0"/>
              <a:t>匿名应用</a:t>
            </a:r>
          </a:p>
          <a:p>
            <a:pPr lvl="1"/>
            <a:r>
              <a:rPr lang="en-US" dirty="0"/>
              <a:t>匿名情况下更容易发表非主流观点</a:t>
            </a:r>
            <a:r>
              <a:rPr lang="zh-CN" altLang="en-US" dirty="0"/>
              <a:t>（匿名投票？）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28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如何定义匿名强度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t>33</a:t>
            </a:fld>
            <a:endParaRPr lang="en-US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968420" y="5531196"/>
            <a:ext cx="8420100" cy="61648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mic Sans MS" panose="030F0902030302020204" pitchFamily="66" charset="0"/>
                <a:ea typeface="SimHei" panose="02010609060101010101" pitchFamily="49" charset="-122"/>
              </a:rPr>
              <a:t>Anonymity set越大</a:t>
            </a:r>
            <a:r>
              <a:rPr lang="zh-CN" altLang="en-US" sz="2400" dirty="0">
                <a:latin typeface="Comic Sans MS" panose="030F0902030302020204" pitchFamily="66" charset="0"/>
                <a:ea typeface="SimHei" panose="02010609060101010101" pitchFamily="49" charset="-122"/>
              </a:rPr>
              <a:t>，匿名强度越高</a:t>
            </a:r>
            <a:endParaRPr lang="en-US" sz="2400" b="1" dirty="0">
              <a:latin typeface="Comic Sans MS" panose="030F09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3074" name="Picture 2" descr="D:\Classes\5700\assets\devil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53" y="4184094"/>
            <a:ext cx="1326272" cy="13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Classes\5700\assets\Email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080" y="4413022"/>
            <a:ext cx="888052" cy="88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 flipH="1">
            <a:off x="5332290" y="4346968"/>
            <a:ext cx="2748778" cy="954107"/>
            <a:chOff x="1108842" y="4876799"/>
            <a:chExt cx="5291959" cy="1384995"/>
          </a:xfrm>
        </p:grpSpPr>
        <p:sp>
          <p:nvSpPr>
            <p:cNvPr id="14" name="Rectangular Callout 13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62523"/>
                <a:gd name="adj2" fmla="val -6243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Tw Cen M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08842" y="5244529"/>
              <a:ext cx="5181601" cy="670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400" kern="0" dirty="0">
                  <a:solidFill>
                    <a:sysClr val="window" lastClr="FFFFFF"/>
                  </a:solidFill>
                </a:rPr>
                <a:t>谁发的这封邮件</a:t>
              </a:r>
              <a:r>
                <a:rPr lang="zh-CN" altLang="en-US" sz="2400" kern="0" dirty="0">
                  <a:solidFill>
                    <a:sysClr val="window" lastClr="FFFFFF"/>
                  </a:solidFill>
                </a:rPr>
                <a:t>？</a:t>
              </a:r>
              <a:endParaRPr lang="en-US" sz="2400" kern="0" dirty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858192" y="2105608"/>
            <a:ext cx="8533305" cy="1856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38343" y="2105610"/>
            <a:ext cx="4525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Comic Sans MS" panose="030F0702030302020204" pitchFamily="66" charset="0"/>
                <a:ea typeface="SimHei" panose="02010609060101010101" pitchFamily="49" charset="-122"/>
              </a:rPr>
              <a:t>匿名用户集合</a:t>
            </a:r>
            <a:r>
              <a:rPr lang="en-US" sz="2400">
                <a:latin typeface="Comic Sans MS" panose="030F0702030302020204" pitchFamily="66" charset="0"/>
                <a:ea typeface="SimHei" panose="02010609060101010101" pitchFamily="49" charset="-122"/>
              </a:rPr>
              <a:t> </a:t>
            </a:r>
            <a:r>
              <a:rPr lang="en-US" sz="2400" dirty="0">
                <a:latin typeface="Comic Sans MS" panose="030F0702030302020204" pitchFamily="66" charset="0"/>
                <a:ea typeface="SimHei" panose="02010609060101010101" pitchFamily="49" charset="-122"/>
              </a:rPr>
              <a:t>(Anonymity Set)</a:t>
            </a:r>
          </a:p>
        </p:txBody>
      </p:sp>
      <p:pic>
        <p:nvPicPr>
          <p:cNvPr id="3076" name="Picture 4" descr="D:\Classes\5700\assets\User Coat Red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576" y="2232466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:\Pictures\soft-scraps icons\User Coat Green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95" y="2336442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:\Pictures\soft-scraps icons\User Administrator Green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856" y="2232466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D:\Pictures\soft-scraps icons\User Executive Green-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368" y="2500217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:\Pictures\soft-scraps icons\User Executive Red-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516" y="2500218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D:\Pictures\soft-scraps icons\User Preppy Blue-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792" y="2500216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:\Pictures\soft-scraps icons\User Preppy Green-0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058" y="2840887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D:\Pictures\soft-scraps icons\User Preppy Red-0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389" y="2840887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162" y="2840887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:\Pictures\soft-scraps icons\User Executive Blue-01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686" y="2840886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D:\Pictures\soft-scraps icons\User Administrator Red-01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411" y="2840887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D:\Pictures\soft-scraps icons\User Administrator Blue-01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559" y="2840885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91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Classes\5700\assets\crow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649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更多定义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t>35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Unlinkability</a:t>
            </a:r>
            <a:endParaRPr lang="en-US" dirty="0"/>
          </a:p>
          <a:p>
            <a:pPr lvl="1"/>
            <a:r>
              <a:rPr lang="en-US" dirty="0"/>
              <a:t>从攻击者角度出发</a:t>
            </a:r>
            <a:r>
              <a:rPr lang="zh-CN" altLang="en-US" dirty="0"/>
              <a:t>，其很难将两个感兴趣的东西进行关联</a:t>
            </a:r>
            <a:endParaRPr lang="en-US" dirty="0"/>
          </a:p>
          <a:p>
            <a:pPr lvl="2"/>
            <a:r>
              <a:rPr lang="en-US" dirty="0"/>
              <a:t>发送者匿名</a:t>
            </a:r>
            <a:r>
              <a:rPr lang="zh-CN" altLang="en-US" dirty="0"/>
              <a:t>（</a:t>
            </a:r>
            <a:r>
              <a:rPr lang="en-US" dirty="0"/>
              <a:t>谁发的消息</a:t>
            </a:r>
            <a:r>
              <a:rPr lang="zh-CN" altLang="en-US" dirty="0"/>
              <a:t>？）</a:t>
            </a:r>
            <a:endParaRPr lang="en-US" dirty="0"/>
          </a:p>
          <a:p>
            <a:pPr lvl="2"/>
            <a:r>
              <a:rPr lang="en-US" dirty="0"/>
              <a:t>接受者匿名</a:t>
            </a:r>
            <a:r>
              <a:rPr lang="zh-CN" altLang="en-US" dirty="0"/>
              <a:t>（</a:t>
            </a:r>
            <a:r>
              <a:rPr lang="en-US" dirty="0"/>
              <a:t>谁是接受者</a:t>
            </a:r>
            <a:r>
              <a:rPr lang="zh-CN" altLang="en-US" dirty="0"/>
              <a:t>？）</a:t>
            </a:r>
            <a:endParaRPr lang="en-US" dirty="0"/>
          </a:p>
          <a:p>
            <a:pPr lvl="2"/>
            <a:r>
              <a:rPr lang="en-US" dirty="0"/>
              <a:t>关系匿名</a:t>
            </a:r>
            <a:r>
              <a:rPr lang="zh-CN" altLang="en-US" dirty="0"/>
              <a:t>（</a:t>
            </a:r>
            <a:r>
              <a:rPr lang="en-US" dirty="0"/>
              <a:t>发送者A和接受者B是否关联</a:t>
            </a:r>
            <a:r>
              <a:rPr lang="zh-CN" altLang="en-US" dirty="0"/>
              <a:t>？）</a:t>
            </a:r>
            <a:endParaRPr lang="en-US" dirty="0"/>
          </a:p>
          <a:p>
            <a:r>
              <a:rPr lang="en-US" dirty="0" err="1"/>
              <a:t>Unobservability</a:t>
            </a:r>
            <a:endParaRPr lang="en-US" dirty="0"/>
          </a:p>
          <a:p>
            <a:pPr lvl="1"/>
            <a:r>
              <a:rPr lang="en-US" dirty="0"/>
              <a:t>攻击者很难从所有信息中筛选出其感兴趣的内容</a:t>
            </a:r>
          </a:p>
        </p:txBody>
      </p:sp>
    </p:spTree>
    <p:extLst>
      <p:ext uri="{BB962C8B-B14F-4D97-AF65-F5344CB8AC3E}">
        <p14:creationId xmlns:p14="http://schemas.microsoft.com/office/powerpoint/2010/main" val="2924371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SSL加密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6" descr="D:\Pictures\soft-scraps icons\User Coat Gree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3" y="2064825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Classes\5700\assets\w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518" y="1554888"/>
            <a:ext cx="880470" cy="202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-Right Arrow 5"/>
          <p:cNvSpPr/>
          <p:nvPr/>
        </p:nvSpPr>
        <p:spPr>
          <a:xfrm>
            <a:off x="1854958" y="1784524"/>
            <a:ext cx="6387152" cy="1504580"/>
          </a:xfrm>
          <a:prstGeom prst="leftRightArrow">
            <a:avLst>
              <a:gd name="adj1" fmla="val 50000"/>
              <a:gd name="adj2" fmla="val 57257"/>
            </a:avLst>
          </a:prstGeom>
          <a:solidFill>
            <a:schemeClr val="tx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7"/>
          <p:cNvSpPr/>
          <p:nvPr/>
        </p:nvSpPr>
        <p:spPr>
          <a:xfrm>
            <a:off x="2127913" y="2123349"/>
            <a:ext cx="5800300" cy="8529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数据流</a:t>
            </a:r>
          </a:p>
        </p:txBody>
      </p:sp>
      <p:pic>
        <p:nvPicPr>
          <p:cNvPr id="10" name="Picture 2" descr="D:\Classes\5700\assets\devil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074" y="4256517"/>
            <a:ext cx="1326272" cy="13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Pictures\soft-scraps icons\Lock Lock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4295">
            <a:off x="2408547" y="2615829"/>
            <a:ext cx="812044" cy="81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entagon 8"/>
          <p:cNvSpPr/>
          <p:nvPr/>
        </p:nvSpPr>
        <p:spPr>
          <a:xfrm rot="5400000">
            <a:off x="2766509" y="2865546"/>
            <a:ext cx="2374711" cy="212669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"/>
          </p:nvPr>
        </p:nvSpPr>
        <p:spPr>
          <a:xfrm>
            <a:off x="4675346" y="3684889"/>
            <a:ext cx="4683606" cy="2647673"/>
          </a:xfrm>
        </p:spPr>
        <p:txBody>
          <a:bodyPr/>
          <a:lstStyle/>
          <a:p>
            <a:r>
              <a:rPr lang="en-US" dirty="0"/>
              <a:t>内容加密</a:t>
            </a:r>
          </a:p>
          <a:p>
            <a:r>
              <a:rPr lang="en-US" dirty="0"/>
              <a:t>源地址和目的地址可见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No anonymity!</a:t>
            </a:r>
          </a:p>
        </p:txBody>
      </p:sp>
    </p:spTree>
    <p:extLst>
      <p:ext uri="{BB962C8B-B14F-4D97-AF65-F5344CB8AC3E}">
        <p14:creationId xmlns:p14="http://schemas.microsoft.com/office/powerpoint/2010/main" val="39947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匿名代理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03352" y="4904008"/>
            <a:ext cx="2458703" cy="1806054"/>
          </a:xfrm>
        </p:spPr>
        <p:txBody>
          <a:bodyPr>
            <a:normAutofit/>
          </a:bodyPr>
          <a:lstStyle/>
          <a:p>
            <a:r>
              <a:rPr lang="en-US" sz="2400" dirty="0"/>
              <a:t>源地址可见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目的地址不可见</a:t>
            </a:r>
          </a:p>
        </p:txBody>
      </p:sp>
      <p:pic>
        <p:nvPicPr>
          <p:cNvPr id="5" name="Picture 6" descr="D:\Pictures\soft-scraps icons\User Coat Gree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2" y="1610918"/>
            <a:ext cx="849130" cy="8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Classes\5700\assets\devil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140" y="4963192"/>
            <a:ext cx="1326272" cy="13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1541802" y="1830460"/>
            <a:ext cx="2773920" cy="677903"/>
            <a:chOff x="1160802" y="1830459"/>
            <a:chExt cx="2773920" cy="677903"/>
          </a:xfrm>
        </p:grpSpPr>
        <p:sp>
          <p:nvSpPr>
            <p:cNvPr id="8" name="Left-Right Arrow 7"/>
            <p:cNvSpPr/>
            <p:nvPr/>
          </p:nvSpPr>
          <p:spPr>
            <a:xfrm rot="687103">
              <a:off x="1160802" y="2067897"/>
              <a:ext cx="2773920" cy="44046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10" name="Picture 3" descr="D:\Pictures\soft-scraps icons\Lock Lock-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079" y="1830459"/>
              <a:ext cx="528250" cy="52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4" descr="D:\Classes\5700\assets\User Coat Red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2" y="2669278"/>
            <a:ext cx="849130" cy="8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2" y="3782144"/>
            <a:ext cx="849130" cy="8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:\Pictures\Server_icons_lnx\Icons\128X128\proxy_serv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034" y="256294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048072" y="3806649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  <a:ea typeface="SimHei" panose="02010609060101010101" pitchFamily="49" charset="-122"/>
              </a:rPr>
              <a:t>HTTPS代理</a:t>
            </a:r>
          </a:p>
        </p:txBody>
      </p:sp>
      <p:pic>
        <p:nvPicPr>
          <p:cNvPr id="6147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65" y="1560134"/>
            <a:ext cx="950699" cy="95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:\Classes\5700\assets\amazon-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505" y="2686165"/>
            <a:ext cx="972758" cy="97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t0ph3r\Desktop\res\facebook_icon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137" y="3763250"/>
            <a:ext cx="1010126" cy="101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1636075" y="2829718"/>
            <a:ext cx="2451958" cy="528250"/>
            <a:chOff x="1255075" y="2829718"/>
            <a:chExt cx="2451958" cy="528250"/>
          </a:xfrm>
        </p:grpSpPr>
        <p:sp>
          <p:nvSpPr>
            <p:cNvPr id="20" name="Left-Right Arrow 19"/>
            <p:cNvSpPr/>
            <p:nvPr/>
          </p:nvSpPr>
          <p:spPr>
            <a:xfrm>
              <a:off x="1255075" y="2902951"/>
              <a:ext cx="2451958" cy="44046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21" name="Picture 3" descr="D:\Pictures\soft-scraps icons\Lock Lock-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453" y="2829718"/>
              <a:ext cx="528250" cy="52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1475094" y="3756672"/>
            <a:ext cx="2773920" cy="591589"/>
            <a:chOff x="1094094" y="3756671"/>
            <a:chExt cx="2773920" cy="591589"/>
          </a:xfrm>
        </p:grpSpPr>
        <p:sp>
          <p:nvSpPr>
            <p:cNvPr id="19" name="Left-Right Arrow 18"/>
            <p:cNvSpPr/>
            <p:nvPr/>
          </p:nvSpPr>
          <p:spPr>
            <a:xfrm rot="20753170">
              <a:off x="1094094" y="3756671"/>
              <a:ext cx="2773920" cy="44046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22" name="Picture 3" descr="D:\Pictures\soft-scraps icons\Lock Lock-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079" y="3820010"/>
              <a:ext cx="528250" cy="52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Left-Right Arrow 22"/>
          <p:cNvSpPr/>
          <p:nvPr/>
        </p:nvSpPr>
        <p:spPr>
          <a:xfrm>
            <a:off x="5890827" y="2952312"/>
            <a:ext cx="2351284" cy="4404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" name="Left-Right Arrow 23"/>
          <p:cNvSpPr/>
          <p:nvPr/>
        </p:nvSpPr>
        <p:spPr>
          <a:xfrm rot="20753170">
            <a:off x="5700065" y="2076377"/>
            <a:ext cx="2660025" cy="4404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Left-Right Arrow 24"/>
          <p:cNvSpPr/>
          <p:nvPr/>
        </p:nvSpPr>
        <p:spPr>
          <a:xfrm rot="687103">
            <a:off x="5635775" y="3684791"/>
            <a:ext cx="2660027" cy="4404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Pentagon 10"/>
          <p:cNvSpPr/>
          <p:nvPr/>
        </p:nvSpPr>
        <p:spPr>
          <a:xfrm rot="5400000">
            <a:off x="1712087" y="3393004"/>
            <a:ext cx="2927709" cy="212669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7124352" y="4963192"/>
            <a:ext cx="2468888" cy="180605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Comic Sans MS" panose="030F0902030302020204" pitchFamily="66" charset="0"/>
                <a:ea typeface="SimHei" panose="02010609060101010101" pitchFamily="49" charset="-122"/>
              </a:rPr>
              <a:t>目的地址可见</a:t>
            </a:r>
            <a:endParaRPr lang="en-US" sz="2400" dirty="0">
              <a:latin typeface="Comic Sans MS" panose="030F0902030302020204" pitchFamily="66" charset="0"/>
              <a:ea typeface="SimHei" panose="02010609060101010101" pitchFamily="49" charset="-122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omic Sans MS" panose="030F0902030302020204" pitchFamily="66" charset="0"/>
                <a:ea typeface="SimHei" panose="02010609060101010101" pitchFamily="49" charset="-122"/>
              </a:rPr>
              <a:t>源不可见</a:t>
            </a:r>
          </a:p>
        </p:txBody>
      </p:sp>
      <p:pic>
        <p:nvPicPr>
          <p:cNvPr id="30" name="Picture 2" descr="D:\Classes\5700\assets\devil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043" y="4949544"/>
            <a:ext cx="1326272" cy="13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Pentagon 30"/>
          <p:cNvSpPr/>
          <p:nvPr/>
        </p:nvSpPr>
        <p:spPr>
          <a:xfrm rot="5400000">
            <a:off x="5108990" y="3379356"/>
            <a:ext cx="2927709" cy="212669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" descr="D:\Classes\5700\assets\devil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430" y="2510832"/>
            <a:ext cx="1326272" cy="13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ontent Placeholder 3"/>
          <p:cNvSpPr txBox="1">
            <a:spLocks/>
          </p:cNvSpPr>
          <p:nvPr/>
        </p:nvSpPr>
        <p:spPr>
          <a:xfrm>
            <a:off x="3466790" y="4206710"/>
            <a:ext cx="3025689" cy="7097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chemeClr val="accent2"/>
                </a:solidFill>
                <a:latin typeface="Comic Sans MS" panose="030F0902030302020204" pitchFamily="66" charset="0"/>
              </a:rPr>
              <a:t>No anonymity!</a:t>
            </a:r>
          </a:p>
        </p:txBody>
      </p:sp>
    </p:spTree>
    <p:extLst>
      <p:ext uri="{BB962C8B-B14F-4D97-AF65-F5344CB8AC3E}">
        <p14:creationId xmlns:p14="http://schemas.microsoft.com/office/powerpoint/2010/main" val="136503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uiExpand="1" build="p"/>
      <p:bldP spid="23" grpId="0" animBg="1"/>
      <p:bldP spid="24" grpId="0" animBg="1"/>
      <p:bldP spid="25" grpId="0" animBg="1"/>
      <p:bldP spid="11" grpId="0" animBg="1"/>
      <p:bldP spid="11" grpId="1" animBg="1"/>
      <p:bldP spid="29" grpId="0"/>
      <p:bldP spid="29" grpId="1"/>
      <p:bldP spid="31" grpId="0" animBg="1"/>
      <p:bldP spid="31" grpId="1" animBg="1"/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VPN匿名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6" descr="D:\Pictures\soft-scraps icons\User Coat Gree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2" y="1610918"/>
            <a:ext cx="849130" cy="8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Classes\5700\assets\devil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140" y="4963192"/>
            <a:ext cx="1326272" cy="13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1541802" y="1830460"/>
            <a:ext cx="2773920" cy="677903"/>
            <a:chOff x="1160802" y="1830459"/>
            <a:chExt cx="2773920" cy="677903"/>
          </a:xfrm>
        </p:grpSpPr>
        <p:sp>
          <p:nvSpPr>
            <p:cNvPr id="8" name="Left-Right Arrow 7"/>
            <p:cNvSpPr/>
            <p:nvPr/>
          </p:nvSpPr>
          <p:spPr>
            <a:xfrm rot="687103">
              <a:off x="1160802" y="2067897"/>
              <a:ext cx="2773920" cy="44046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10" name="Picture 3" descr="D:\Pictures\soft-scraps icons\Lock Lock-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079" y="1830459"/>
              <a:ext cx="528250" cy="52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4" descr="D:\Classes\5700\assets\User Coat Red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2" y="2669278"/>
            <a:ext cx="849130" cy="8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2" y="3782144"/>
            <a:ext cx="849130" cy="8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65" y="1560134"/>
            <a:ext cx="950699" cy="95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:\Classes\5700\assets\amazon-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505" y="2686165"/>
            <a:ext cx="972758" cy="97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t0ph3r\Desktop\res\facebook_icon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137" y="3763250"/>
            <a:ext cx="1010126" cy="101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1636075" y="2829718"/>
            <a:ext cx="2451958" cy="528250"/>
            <a:chOff x="1255075" y="2829718"/>
            <a:chExt cx="2451958" cy="528250"/>
          </a:xfrm>
        </p:grpSpPr>
        <p:sp>
          <p:nvSpPr>
            <p:cNvPr id="20" name="Left-Right Arrow 19"/>
            <p:cNvSpPr/>
            <p:nvPr/>
          </p:nvSpPr>
          <p:spPr>
            <a:xfrm>
              <a:off x="1255075" y="2902951"/>
              <a:ext cx="2451958" cy="44046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21" name="Picture 3" descr="D:\Pictures\soft-scraps icons\Lock Lock-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453" y="2829718"/>
              <a:ext cx="528250" cy="52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1475094" y="3756672"/>
            <a:ext cx="2773920" cy="591589"/>
            <a:chOff x="1094094" y="3756671"/>
            <a:chExt cx="2773920" cy="591589"/>
          </a:xfrm>
        </p:grpSpPr>
        <p:sp>
          <p:nvSpPr>
            <p:cNvPr id="19" name="Left-Right Arrow 18"/>
            <p:cNvSpPr/>
            <p:nvPr/>
          </p:nvSpPr>
          <p:spPr>
            <a:xfrm rot="20753170">
              <a:off x="1094094" y="3756671"/>
              <a:ext cx="2773920" cy="44046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22" name="Picture 3" descr="D:\Pictures\soft-scraps icons\Lock Lock-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079" y="3820010"/>
              <a:ext cx="528250" cy="52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Left-Right Arrow 22"/>
          <p:cNvSpPr/>
          <p:nvPr/>
        </p:nvSpPr>
        <p:spPr>
          <a:xfrm>
            <a:off x="5890827" y="2952312"/>
            <a:ext cx="2351284" cy="4404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" name="Left-Right Arrow 23"/>
          <p:cNvSpPr/>
          <p:nvPr/>
        </p:nvSpPr>
        <p:spPr>
          <a:xfrm rot="20753170">
            <a:off x="5700065" y="2076377"/>
            <a:ext cx="2660025" cy="4404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Left-Right Arrow 24"/>
          <p:cNvSpPr/>
          <p:nvPr/>
        </p:nvSpPr>
        <p:spPr>
          <a:xfrm rot="687103">
            <a:off x="5635775" y="3684791"/>
            <a:ext cx="2660027" cy="4404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Pentagon 10"/>
          <p:cNvSpPr/>
          <p:nvPr/>
        </p:nvSpPr>
        <p:spPr>
          <a:xfrm rot="5400000">
            <a:off x="1712087" y="3393004"/>
            <a:ext cx="2927709" cy="212669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 descr="D:\Classes\5700\assets\devil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043" y="4949544"/>
            <a:ext cx="1326272" cy="13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Pentagon 30"/>
          <p:cNvSpPr/>
          <p:nvPr/>
        </p:nvSpPr>
        <p:spPr>
          <a:xfrm rot="5400000">
            <a:off x="5108990" y="3379356"/>
            <a:ext cx="2927709" cy="212669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D:\Pictures\Server_icons_lnx\Icons\128X128\firewall_serve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837" y="253359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:\Classes\5700\assets\devil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837" y="2509407"/>
            <a:ext cx="1326272" cy="13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79064BBE-DC06-EC45-B112-149E375D2CA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03352" y="4904008"/>
            <a:ext cx="2458703" cy="1806054"/>
          </a:xfrm>
        </p:spPr>
        <p:txBody>
          <a:bodyPr>
            <a:normAutofit/>
          </a:bodyPr>
          <a:lstStyle/>
          <a:p>
            <a:r>
              <a:rPr lang="en-US" sz="2400" dirty="0"/>
              <a:t>源地址可见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目的地址不可见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FBFF45-36CC-FF4B-A231-2E297A8B2037}"/>
              </a:ext>
            </a:extLst>
          </p:cNvPr>
          <p:cNvSpPr txBox="1"/>
          <p:nvPr/>
        </p:nvSpPr>
        <p:spPr>
          <a:xfrm>
            <a:off x="4200501" y="3837984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  <a:ea typeface="SimHei" panose="02010609060101010101" pitchFamily="49" charset="-122"/>
              </a:rPr>
              <a:t>VPN代理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1619B48F-97A8-FB4F-A7CD-ECF44ADA8859}"/>
              </a:ext>
            </a:extLst>
          </p:cNvPr>
          <p:cNvSpPr txBox="1">
            <a:spLocks/>
          </p:cNvSpPr>
          <p:nvPr/>
        </p:nvSpPr>
        <p:spPr>
          <a:xfrm>
            <a:off x="7124352" y="4963192"/>
            <a:ext cx="2468888" cy="180605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Comic Sans MS" panose="030F0902030302020204" pitchFamily="66" charset="0"/>
                <a:ea typeface="SimHei" panose="02010609060101010101" pitchFamily="49" charset="-122"/>
              </a:rPr>
              <a:t>目的地址可见</a:t>
            </a:r>
            <a:endParaRPr lang="en-US" sz="2400" dirty="0">
              <a:latin typeface="Comic Sans MS" panose="030F0902030302020204" pitchFamily="66" charset="0"/>
              <a:ea typeface="SimHei" panose="02010609060101010101" pitchFamily="49" charset="-122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omic Sans MS" panose="030F0902030302020204" pitchFamily="66" charset="0"/>
                <a:ea typeface="SimHei" panose="02010609060101010101" pitchFamily="49" charset="-122"/>
              </a:rPr>
              <a:t>源不可见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FDF6DB14-0F3E-2440-8781-42DEEF413756}"/>
              </a:ext>
            </a:extLst>
          </p:cNvPr>
          <p:cNvSpPr txBox="1">
            <a:spLocks/>
          </p:cNvSpPr>
          <p:nvPr/>
        </p:nvSpPr>
        <p:spPr>
          <a:xfrm>
            <a:off x="3466790" y="4206710"/>
            <a:ext cx="3025689" cy="7097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chemeClr val="accent2"/>
                </a:solidFill>
                <a:latin typeface="Comic Sans MS" panose="030F0902030302020204" pitchFamily="66" charset="0"/>
              </a:rPr>
              <a:t>No anonymity!</a:t>
            </a:r>
          </a:p>
        </p:txBody>
      </p:sp>
    </p:spTree>
    <p:extLst>
      <p:ext uri="{BB962C8B-B14F-4D97-AF65-F5344CB8AC3E}">
        <p14:creationId xmlns:p14="http://schemas.microsoft.com/office/powerpoint/2010/main" val="148694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34" grpId="0" uiExpand="1" build="p"/>
      <p:bldP spid="34" grpId="1" uiExpand="1" build="p"/>
      <p:bldP spid="36" grpId="0"/>
      <p:bldP spid="36" grpId="1"/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基于内容对抗匿名化</a:t>
            </a:r>
            <a:r>
              <a:rPr lang="zh-CN" altLang="en-US" dirty="0"/>
              <a:t>（</a:t>
            </a:r>
            <a:r>
              <a:rPr lang="en-US" dirty="0" err="1"/>
              <a:t>Deanonymize</a:t>
            </a:r>
            <a:r>
              <a:rPr lang="zh-CN" altLang="en-US" dirty="0" err="1"/>
              <a:t>）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6" descr="D:\Pictures\soft-scraps icons\User Coat Gree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2" y="1827056"/>
            <a:ext cx="849130" cy="8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1541802" y="1987496"/>
            <a:ext cx="2773920" cy="528250"/>
            <a:chOff x="1160802" y="1830459"/>
            <a:chExt cx="2773920" cy="528250"/>
          </a:xfrm>
        </p:grpSpPr>
        <p:sp>
          <p:nvSpPr>
            <p:cNvPr id="8" name="Left-Right Arrow 7"/>
            <p:cNvSpPr/>
            <p:nvPr/>
          </p:nvSpPr>
          <p:spPr>
            <a:xfrm>
              <a:off x="1160802" y="1874351"/>
              <a:ext cx="2773920" cy="44046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10" name="Picture 3" descr="D:\Pictures\soft-scraps icons\Lock Lock-0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079" y="1830459"/>
              <a:ext cx="528250" cy="52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46" name="Picture 2" descr="D:\Pictures\Server_icons_lnx\Icons\128X128\proxy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034" y="164202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947139" y="2862321"/>
            <a:ext cx="1749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 Proxy</a:t>
            </a:r>
          </a:p>
        </p:txBody>
      </p:sp>
      <p:pic>
        <p:nvPicPr>
          <p:cNvPr id="6147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65" y="1776273"/>
            <a:ext cx="950699" cy="95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Left-Right Arrow 23"/>
          <p:cNvSpPr/>
          <p:nvPr/>
        </p:nvSpPr>
        <p:spPr>
          <a:xfrm>
            <a:off x="5698772" y="2031390"/>
            <a:ext cx="2660025" cy="4404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6442035" y="4164564"/>
            <a:ext cx="2897228" cy="64603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No anonymity!</a:t>
            </a:r>
          </a:p>
        </p:txBody>
      </p:sp>
      <p:pic>
        <p:nvPicPr>
          <p:cNvPr id="30" name="Picture 2" descr="D:\Classes\5700\assets\devil-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2" y="2862320"/>
            <a:ext cx="1326272" cy="13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Pentagon 30"/>
          <p:cNvSpPr/>
          <p:nvPr/>
        </p:nvSpPr>
        <p:spPr>
          <a:xfrm rot="5400000">
            <a:off x="6735181" y="2239961"/>
            <a:ext cx="1035264" cy="212670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 flipH="1">
            <a:off x="636003" y="3405979"/>
            <a:ext cx="3311135" cy="1473566"/>
            <a:chOff x="3395587" y="4876799"/>
            <a:chExt cx="3005218" cy="1384995"/>
          </a:xfrm>
        </p:grpSpPr>
        <p:sp>
          <p:nvSpPr>
            <p:cNvPr id="35" name="Rectangular Callout 34"/>
            <p:cNvSpPr/>
            <p:nvPr/>
          </p:nvSpPr>
          <p:spPr>
            <a:xfrm>
              <a:off x="3589216" y="4876799"/>
              <a:ext cx="2811586" cy="1384995"/>
            </a:xfrm>
            <a:prstGeom prst="wedgeRectCallout">
              <a:avLst>
                <a:gd name="adj1" fmla="val 38611"/>
                <a:gd name="adj2" fmla="val -96190"/>
              </a:avLst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solidFill>
                  <a:sysClr val="window" lastClr="FFFFFF"/>
                </a:solidFill>
                <a:latin typeface="Tw Cen M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95587" y="4876799"/>
              <a:ext cx="3005218" cy="1128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  <a:defRPr/>
              </a:pPr>
              <a:r>
                <a:rPr lang="en-US" sz="2400" kern="0" dirty="0">
                  <a:solidFill>
                    <a:sysClr val="window" lastClr="FFFFFF"/>
                  </a:solidFill>
                </a:rPr>
                <a:t>读邮件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defRPr/>
              </a:pPr>
              <a:r>
                <a:rPr lang="en-US" sz="2400" kern="0" dirty="0">
                  <a:solidFill>
                    <a:sysClr val="window" lastClr="FFFFFF"/>
                  </a:solidFill>
                </a:rPr>
                <a:t>查看朋友圈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defRPr/>
              </a:pPr>
              <a:r>
                <a:rPr lang="zh-CN" altLang="en-US" sz="2400" kern="0" dirty="0">
                  <a:solidFill>
                    <a:sysClr val="window" lastClr="FFFFFF"/>
                  </a:solidFill>
                </a:rPr>
                <a:t>。。。</a:t>
              </a:r>
              <a:endParaRPr lang="en-US" sz="2400" kern="0" dirty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37" name="Content Placeholder 3"/>
          <p:cNvSpPr>
            <a:spLocks noGrp="1"/>
          </p:cNvSpPr>
          <p:nvPr>
            <p:ph sz="quarter" idx="1"/>
          </p:nvPr>
        </p:nvSpPr>
        <p:spPr>
          <a:xfrm>
            <a:off x="403351" y="5527344"/>
            <a:ext cx="8460562" cy="652837"/>
          </a:xfrm>
        </p:spPr>
        <p:txBody>
          <a:bodyPr>
            <a:normAutofit/>
          </a:bodyPr>
          <a:lstStyle/>
          <a:p>
            <a:r>
              <a:rPr lang="en-US" dirty="0"/>
              <a:t>NSA基于广告网络</a:t>
            </a:r>
            <a:r>
              <a:rPr lang="zh-CN" altLang="en-US" dirty="0"/>
              <a:t>、</a:t>
            </a:r>
            <a:r>
              <a:rPr lang="en-US" dirty="0"/>
              <a:t>社交网络的 cookies跟踪用户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72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12A8E9-67A3-46F2-BC97-B693085A6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课程内容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C06D8C3-0070-4CE2-B7ED-A16E44D2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4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129641-BB79-4793-A87A-719DCD8A3DF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隐私泄露</a:t>
            </a:r>
            <a:endParaRPr lang="en-US" altLang="zh-CN"/>
          </a:p>
          <a:p>
            <a:pPr lvl="1"/>
            <a:r>
              <a:rPr lang="zh-CN" altLang="en-US"/>
              <a:t>用户追踪</a:t>
            </a:r>
            <a:endParaRPr lang="en-US" altLang="zh-CN"/>
          </a:p>
          <a:p>
            <a:pPr lvl="1"/>
            <a:r>
              <a:rPr lang="zh-CN" altLang="en-US"/>
              <a:t>历史记录窃取</a:t>
            </a:r>
            <a:endParaRPr lang="en-US" altLang="zh-CN"/>
          </a:p>
          <a:p>
            <a:r>
              <a:rPr lang="zh-CN" altLang="en-US"/>
              <a:t>匿名网络访问</a:t>
            </a:r>
            <a:endParaRPr lang="en-US" altLang="zh-CN"/>
          </a:p>
          <a:p>
            <a:r>
              <a:rPr lang="zh-CN" altLang="en-US"/>
              <a:t>软件隐私泄露和检测</a:t>
            </a:r>
            <a:endParaRPr lang="en-US" altLang="zh-CN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846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模式识别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03365" y="5721420"/>
            <a:ext cx="8835899" cy="1049902"/>
          </a:xfrm>
        </p:spPr>
        <p:txBody>
          <a:bodyPr>
            <a:normAutofit/>
          </a:bodyPr>
          <a:lstStyle/>
          <a:p>
            <a:r>
              <a:rPr lang="en-US" dirty="0"/>
              <a:t>流量模式会对匿名化带来挑战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6" descr="D:\Pictures\soft-scraps icons\User Coat Gree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2" y="1610918"/>
            <a:ext cx="849130" cy="8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Classes\5700\assets\devil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837" y="4377542"/>
            <a:ext cx="1326272" cy="13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1513688" y="1830459"/>
            <a:ext cx="2773920" cy="800300"/>
            <a:chOff x="1132688" y="1830459"/>
            <a:chExt cx="2773920" cy="800300"/>
          </a:xfrm>
        </p:grpSpPr>
        <p:sp>
          <p:nvSpPr>
            <p:cNvPr id="8" name="Left-Right Arrow 7"/>
            <p:cNvSpPr/>
            <p:nvPr/>
          </p:nvSpPr>
          <p:spPr>
            <a:xfrm rot="687103">
              <a:off x="1132688" y="1907081"/>
              <a:ext cx="2773920" cy="723678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10" name="Picture 3" descr="D:\Pictures\soft-scraps icons\Lock Lock-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079" y="1830459"/>
              <a:ext cx="528250" cy="52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4" descr="D:\Classes\5700\assets\User Coat Red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2" y="2669278"/>
            <a:ext cx="849130" cy="8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2" y="3782144"/>
            <a:ext cx="849130" cy="84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65" y="1560134"/>
            <a:ext cx="950699" cy="95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:\Classes\5700\assets\amazon-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505" y="2686165"/>
            <a:ext cx="972758" cy="97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t0ph3r\Desktop\res\facebook_icon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137" y="3763250"/>
            <a:ext cx="1010126" cy="101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1636075" y="2829718"/>
            <a:ext cx="2451958" cy="528250"/>
            <a:chOff x="1255075" y="2829718"/>
            <a:chExt cx="2451958" cy="528250"/>
          </a:xfrm>
        </p:grpSpPr>
        <p:sp>
          <p:nvSpPr>
            <p:cNvPr id="20" name="Left-Right Arrow 19"/>
            <p:cNvSpPr/>
            <p:nvPr/>
          </p:nvSpPr>
          <p:spPr>
            <a:xfrm>
              <a:off x="1255075" y="3084554"/>
              <a:ext cx="2451958" cy="184891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21" name="Picture 3" descr="D:\Pictures\soft-scraps icons\Lock Lock-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453" y="2829718"/>
              <a:ext cx="528250" cy="52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1511327" y="3820010"/>
            <a:ext cx="2773920" cy="528250"/>
            <a:chOff x="1130327" y="3820010"/>
            <a:chExt cx="2773920" cy="528250"/>
          </a:xfrm>
        </p:grpSpPr>
        <p:sp>
          <p:nvSpPr>
            <p:cNvPr id="19" name="Left-Right Arrow 18"/>
            <p:cNvSpPr/>
            <p:nvPr/>
          </p:nvSpPr>
          <p:spPr>
            <a:xfrm rot="20753170">
              <a:off x="1130327" y="3862652"/>
              <a:ext cx="2773920" cy="14096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22" name="Picture 3" descr="D:\Pictures\soft-scraps icons\Lock Lock-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079" y="3820010"/>
              <a:ext cx="528250" cy="52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Left-Right Arrow 22"/>
          <p:cNvSpPr/>
          <p:nvPr/>
        </p:nvSpPr>
        <p:spPr>
          <a:xfrm>
            <a:off x="5901913" y="3062050"/>
            <a:ext cx="2351284" cy="16228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" name="Left-Right Arrow 23"/>
          <p:cNvSpPr/>
          <p:nvPr/>
        </p:nvSpPr>
        <p:spPr>
          <a:xfrm rot="20753170">
            <a:off x="5717808" y="1955589"/>
            <a:ext cx="2660025" cy="6787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Left-Right Arrow 24"/>
          <p:cNvSpPr/>
          <p:nvPr/>
        </p:nvSpPr>
        <p:spPr>
          <a:xfrm rot="687103">
            <a:off x="5662511" y="3778177"/>
            <a:ext cx="2660027" cy="1389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Pentagon 10"/>
          <p:cNvSpPr/>
          <p:nvPr/>
        </p:nvSpPr>
        <p:spPr>
          <a:xfrm rot="4073852">
            <a:off x="1815688" y="3106338"/>
            <a:ext cx="3330725" cy="152501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entagon 30"/>
          <p:cNvSpPr/>
          <p:nvPr/>
        </p:nvSpPr>
        <p:spPr>
          <a:xfrm rot="6820903">
            <a:off x="4818353" y="3151001"/>
            <a:ext cx="3337093" cy="134605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D:\Pictures\Server_icons_lnx\Icons\128X128\firewall_serve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837" y="253359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10D5873-299B-7C4C-B8C9-528BD2DB9271}"/>
              </a:ext>
            </a:extLst>
          </p:cNvPr>
          <p:cNvSpPr txBox="1"/>
          <p:nvPr/>
        </p:nvSpPr>
        <p:spPr>
          <a:xfrm>
            <a:off x="4200501" y="3837984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  <a:ea typeface="SimHei" panose="02010609060101010101" pitchFamily="49" charset="-122"/>
              </a:rPr>
              <a:t>VPN代理</a:t>
            </a:r>
          </a:p>
        </p:txBody>
      </p:sp>
    </p:spTree>
    <p:extLst>
      <p:ext uri="{BB962C8B-B14F-4D97-AF65-F5344CB8AC3E}">
        <p14:creationId xmlns:p14="http://schemas.microsoft.com/office/powerpoint/2010/main" val="69472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animBg="1"/>
      <p:bldP spid="3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3EE859-D312-4AF5-B361-E30E06D3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匿名网络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BBD610C-07D7-4642-A5E3-C8AE8B32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41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A21348-712C-4557-9A26-FD95A76BF40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Crowds</a:t>
            </a:r>
          </a:p>
          <a:p>
            <a:r>
              <a:rPr lang="en-US"/>
              <a:t>Mix Networks</a:t>
            </a:r>
          </a:p>
          <a:p>
            <a:r>
              <a:rPr lang="en-US"/>
              <a:t>Tor</a:t>
            </a:r>
          </a:p>
        </p:txBody>
      </p:sp>
    </p:spTree>
    <p:extLst>
      <p:ext uri="{BB962C8B-B14F-4D97-AF65-F5344CB8AC3E}">
        <p14:creationId xmlns:p14="http://schemas.microsoft.com/office/powerpoint/2010/main" val="1960045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核心思想</a:t>
                </a:r>
              </a:p>
              <a:p>
                <a:pPr lvl="1"/>
                <a:r>
                  <a:rPr lang="en-US" dirty="0"/>
                  <a:t>将用户流量混入用户群中</a:t>
                </a:r>
              </a:p>
              <a:p>
                <a:pPr lvl="1"/>
                <a:r>
                  <a:rPr lang="en-US" dirty="0"/>
                  <a:t>每个加入Crowds的用户运行一个代理软件</a:t>
                </a:r>
                <a:r>
                  <a:rPr lang="en-US" dirty="0" err="1">
                    <a:solidFill>
                      <a:schemeClr val="accent1"/>
                    </a:solidFill>
                  </a:rPr>
                  <a:t>jondo</a:t>
                </a:r>
                <a:endParaRPr lang="en-US" dirty="0"/>
              </a:p>
              <a:p>
                <a:pPr lvl="1"/>
                <a:r>
                  <a:rPr lang="en-US" dirty="0"/>
                  <a:t>当代理收到一个消息</a:t>
                </a:r>
                <a:r>
                  <a:rPr lang="zh-CN" altLang="en-US" dirty="0"/>
                  <a:t>，根据随机数</a:t>
                </a:r>
                <a:r>
                  <a:rPr lang="en-US" dirty="0"/>
                  <a:t>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/>
                        <a:ea typeface="Cambria Math"/>
                      </a:rPr>
                      <m:t>ϵ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/>
                  <a:t>[0, 1]转发消息</a:t>
                </a:r>
                <a:endParaRPr lang="en-US" dirty="0">
                  <a:latin typeface="Cambria Math"/>
                  <a:ea typeface="Cambria Math"/>
                </a:endParaRPr>
              </a:p>
              <a:p>
                <a:pPr lvl="2"/>
                <a:r>
                  <a:rPr lang="en-US" dirty="0"/>
                  <a:t>如果x &gt;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f</a:t>
                </a:r>
                <a:r>
                  <a:rPr lang="en-US" dirty="0"/>
                  <a:t>:</a:t>
                </a:r>
                <a:r>
                  <a:rPr lang="zh-CN" altLang="en-US" dirty="0"/>
                  <a:t>，则将消息转发给一个随机</a:t>
                </a:r>
                <a:r>
                  <a:rPr lang="en-US" dirty="0" err="1"/>
                  <a:t>jondo</a:t>
                </a:r>
                <a:endParaRPr lang="en-US" dirty="0"/>
              </a:p>
              <a:p>
                <a:pPr lvl="2"/>
                <a:r>
                  <a:rPr lang="en-US" dirty="0"/>
                  <a:t>否则</a:t>
                </a:r>
                <a:r>
                  <a:rPr lang="zh-CN" altLang="en-US" dirty="0"/>
                  <a:t>，将消息转发给真实目的主机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53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170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59" y="5368786"/>
            <a:ext cx="950699" cy="95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Crowds示例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40413" y="5261699"/>
            <a:ext cx="5855533" cy="611137"/>
          </a:xfrm>
        </p:spPr>
        <p:txBody>
          <a:bodyPr>
            <a:normAutofit/>
          </a:bodyPr>
          <a:lstStyle/>
          <a:p>
            <a:r>
              <a:rPr lang="en-US" dirty="0"/>
              <a:t>使用公钥加密</a:t>
            </a:r>
          </a:p>
        </p:txBody>
      </p:sp>
      <p:pic>
        <p:nvPicPr>
          <p:cNvPr id="6" name="Picture 6" descr="D:\Pictures\soft-scraps icons\User Coat Green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59" y="1847520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3" descr="D:\Pictures\soft-scraps icons\User Preppy Blue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226" y="1864152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D:\Pictures\soft-scraps icons\User Preppy Green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593" y="2246390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D:\Pictures\soft-scraps icons\User Administrator Blue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055" y="1649678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:\Pictures\soft-scraps icons\User Executive Blue-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626" y="1972184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556514" y="631948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目标服务</a:t>
            </a:r>
          </a:p>
        </p:txBody>
      </p:sp>
      <p:sp>
        <p:nvSpPr>
          <p:cNvPr id="19" name="Curved Down Arrow 18"/>
          <p:cNvSpPr/>
          <p:nvPr/>
        </p:nvSpPr>
        <p:spPr>
          <a:xfrm rot="10800000">
            <a:off x="1415003" y="2930681"/>
            <a:ext cx="2840582" cy="8581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Bent Arrow 21"/>
          <p:cNvSpPr/>
          <p:nvPr/>
        </p:nvSpPr>
        <p:spPr>
          <a:xfrm rot="5400000" flipH="1">
            <a:off x="2717286" y="2430462"/>
            <a:ext cx="1525642" cy="2596112"/>
          </a:xfrm>
          <a:prstGeom prst="bentArrow">
            <a:avLst>
              <a:gd name="adj1" fmla="val 13371"/>
              <a:gd name="adj2" fmla="val 14713"/>
              <a:gd name="adj3" fmla="val 17844"/>
              <a:gd name="adj4" fmla="val 38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>
            <a:off x="940413" y="2981074"/>
            <a:ext cx="7696745" cy="132832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8" descr="D:\Pictures\soft-scraps icons\User Administrator Green-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64" y="3645238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D:\Pictures\soft-scraps icons\User Executive Green-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36" y="3203538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63" y="3645238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D:\Classes\5700\assets\Email-0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650" y="4216355"/>
            <a:ext cx="784200" cy="7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D:\Classes\5700\assets\Email-0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057" y="5059934"/>
            <a:ext cx="784200" cy="7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80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69 C 0.0191 0.00301 0.03819 0.00139 0.05781 -0.00139 C 0.06771 -0.00578 0.0776 -0.01018 0.08767 -0.01318 C 0.09305 -0.02058 0.10121 -0.02267 0.10851 -0.02521 C 0.11823 -0.02868 0.12726 -0.03654 0.1368 -0.04117 C 0.14114 -0.04649 0.14462 -0.04718 0.15035 -0.04903 C 0.1684 -0.06106 0.18559 -0.07401 0.2026 -0.08881 C 0.20486 -0.09089 0.20625 -0.09436 0.20851 -0.09667 C 0.21684 -0.10569 0.21649 -0.10245 0.22344 -0.11078 C 0.23785 -0.12789 0.22726 -0.11795 0.2368 -0.1265 C 0.24201 -0.13645 0.23837 -0.13113 0.24878 -0.14061 C 0.25434 -0.1457 0.26111 -0.15726 0.26528 -0.16443 C 0.26788 -0.16883 0.275 -0.18062 0.27708 -0.18617 C 0.27778 -0.18802 0.27778 -0.19033 0.27864 -0.19218 C 0.27986 -0.1945 0.28177 -0.19588 0.28316 -0.1982 C 0.28542 -0.2019 0.28715 -0.20606 0.28906 -0.20999 C 0.29271 -0.21716 0.29305 -0.22341 0.29809 -0.22988 C 0.29965 -0.23682 0.30243 -0.24283 0.30399 -0.24977 C 0.30451 -0.25254 0.30555 -0.25786 0.30555 -0.25786 " pathEditMode="relative" ptsTypes="ffffffffffffffffffA">
                                      <p:cBhvr>
                                        <p:cTn id="13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556 -0.25763 C 0.30278 -0.24723 0.30122 -0.23682 0.29653 -0.2278 C 0.29253 -0.21046 0.28472 -0.19565 0.27118 -0.1901 C 0.26562 -0.18224 0.24792 -0.17276 0.23993 -0.16813 C 0.23785 -0.16698 0.23316 -0.16513 0.2309 -0.1642 C 0.22795 -0.16281 0.22205 -0.16027 0.22205 -0.16027 C 0.21701 -0.15356 0.21059 -0.1531 0.20399 -0.15033 C 0.19219 -0.13899 0.17187 -0.13622 0.15781 -0.13437 C 0.13889 -0.13506 0.11997 -0.13506 0.10104 -0.13622 C 0.09444 -0.13668 0.08941 -0.14015 0.08316 -0.14223 C 0.06545 -0.14801 0.04983 -0.15888 0.03247 -0.16605 C 0.02656 -0.17438 0.01719 -0.17392 0.01007 -0.18016 C 0.00295 -0.1864 -0.00226 -0.18872 -0.00938 -0.19404 C -0.01944 -0.20167 -0.02431 -0.21554 -0.03333 -0.22387 C -0.03438 -0.22572 -0.03559 -0.22757 -0.03628 -0.22965 C -0.03698 -0.2315 -0.03681 -0.23381 -0.03767 -0.23566 C -0.03924 -0.2389 -0.04184 -0.24098 -0.04375 -0.24376 C -0.04566 -0.25139 -0.04514 -0.24746 -0.04514 -0.25555 " pathEditMode="relative" ptsTypes="fffffffffffffffffA">
                                      <p:cBhvr>
                                        <p:cTn id="1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14 -0.25555 C -0.03056 -0.24584 -0.04514 -0.25787 -0.03768 -0.24561 C -0.03646 -0.24376 -0.03455 -0.2433 -0.03316 -0.24168 C -0.03056 -0.23867 -0.02847 -0.23451 -0.0257 -0.23173 C -0.01806 -0.22387 -0.01059 -0.21624 -0.0033 -0.20768 C -0.00122 -0.20514 0.00087 -0.20259 0.0026 -0.19982 C 0.00382 -0.19797 0.00434 -0.19542 0.00555 -0.19381 C 0.00677 -0.19219 0.00868 -0.19149 0.01007 -0.18987 C 0.01805 -0.18062 0.025 -0.16999 0.03403 -0.16212 C 0.03784 -0.15426 0.04635 -0.14524 0.0533 -0.14223 C 0.06163 -0.13506 0.06718 -0.12558 0.07725 -0.12234 C 0.0901 -0.11101 0.10451 -0.10454 0.11909 -0.09852 C 0.12413 -0.09159 0.12882 -0.0932 0.13541 -0.08858 C 0.15451 -0.07563 0.17708 -0.07077 0.19809 -0.06661 C 0.2059 -0.06337 0.21406 -0.06221 0.22205 -0.0606 C 0.24201 -0.05227 0.26389 -0.04926 0.28472 -0.04672 C 0.30312 -0.04094 0.32274 -0.04071 0.34149 -0.03886 C 0.36441 -0.03955 0.38715 -0.03955 0.40989 -0.04071 C 0.4283 -0.04163 0.44705 -0.05065 0.46528 -0.05273 C 0.47708 -0.05597 0.48923 -0.05666 0.50121 -0.05875 C 0.51284 -0.06083 0.52361 -0.06499 0.53541 -0.06661 C 0.55364 -0.07285 0.57291 -0.07401 0.59062 -0.08257 C 0.59618 -0.0895 0.60382 -0.08835 0.61007 -0.09436 C 0.6118 -0.09598 0.61284 -0.09875 0.61458 -0.10037 C 0.61597 -0.10153 0.61771 -0.10153 0.61909 -0.10246 C 0.62569 -0.10685 0.63142 -0.11124 0.63854 -0.11425 C 0.64392 -0.11934 0.64843 -0.12211 0.65486 -0.12419 C 0.6592 -0.13044 0.66528 -0.13159 0.67135 -0.13414 C 0.67569 -0.1383 0.68055 -0.13946 0.68472 -0.14408 C 0.68975 -0.14963 0.68837 -0.15287 0.69514 -0.15611 C 0.69635 -0.16097 0.70278 -0.17091 0.70555 -0.17392 C 0.70677 -0.1753 0.70868 -0.17507 0.71007 -0.176 C 0.71146 -0.17715 0.71319 -0.17831 0.71458 -0.17993 C 0.71771 -0.18363 0.7217 -0.18687 0.72361 -0.19196 C 0.72465 -0.1945 0.725 -0.19774 0.72656 -0.19982 C 0.7276 -0.20121 0.72951 -0.20121 0.73107 -0.2019 C 0.7342 -0.21462 0.73194 -0.21069 0.73541 -0.21578 " pathEditMode="relative" ptsTypes="ffffffffffffffffffffffffffffffffffffA">
                                      <p:cBhvr>
                                        <p:cTn id="2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3541 -0.21578 C 0.73802 -0.16929 0.73888 -0.12304 0.74288 -0.07655 C 0.74236 -0.06268 0.74236 -0.0488 0.74149 -0.03492 C 0.74027 -0.01434 0.73368 0.00693 0.72951 0.02682 C 0.72708 0.03792 0.72534 0.04903 0.72048 0.05874 C 0.71649 0.0747 0.7125 0.08811 0.70555 0.10245 C 0.70347 0.111 0.69982 0.11794 0.69513 0.12419 " pathEditMode="relative" ptsTypes="ffffffA">
                                      <p:cBhvr>
                                        <p:cTn id="25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4089E-6 C 0.0099 -0.00347 0.01042 -0.00948 0.01649 -0.01989 C 0.0191 -0.03122 0.02049 -0.04324 0.02691 -0.0518 C 0.02795 -0.0666 0.0276 -0.08325 0.03142 -0.09736 C 0.03264 -0.1073 0.03351 -0.11748 0.03576 -0.12719 C 0.03663 -0.13136 0.03889 -0.13922 0.03889 -0.13922 C 0.04219 -0.17298 0.04063 -0.15911 0.04323 -0.18108 C 0.04514 -0.21739 0.05573 -0.26688 0.04028 -0.29833 C 0.03785 -0.30897 0.03038 -0.31544 0.02396 -0.32215 C 0.0158 -0.33071 0.02622 -0.32076 0.01788 -0.3321 C 0.0151 -0.3358 0.01181 -0.33834 0.00903 -0.34204 C 0.00156 -0.33557 0.00052 -0.32308 -0.00747 -0.31614 C -0.01267 -0.3055 -0.01354 -0.30203 -0.0224 -0.29833 C -0.03403 -0.28792 -0.02795 -0.29186 -0.04028 -0.28631 C -0.04653 -0.28353 -0.05174 -0.27705 -0.05816 -0.27451 C -0.07049 -0.26272 -0.08385 -0.25624 -0.09705 -0.24653 C -0.10937 -0.23751 -0.09653 -0.24236 -0.10903 -0.23866 C -0.11615 -0.23219 -0.12465 -0.22826 -0.13281 -0.22479 C -0.13872 -0.21669 -0.13229 -0.22409 -0.14184 -0.21878 C -0.14358 -0.21785 -0.14479 -0.216 -0.14635 -0.21484 C -0.15556 -0.2086 -0.16962 -0.20791 -0.17917 -0.20675 C -0.18889 -0.20259 -0.20017 -0.20097 -0.21042 -0.19889 C -0.21875 -0.19495 -0.22691 -0.19426 -0.23576 -0.19287 C -0.26128 -0.18108 -0.28819 -0.17368 -0.31493 -0.16905 C -0.32726 -0.16327 -0.34219 -0.1635 -0.35521 -0.16119 C -0.38073 -0.1568 -0.40573 -0.14986 -0.43142 -0.14708 C -0.46406 -0.13691 -0.50087 -0.14731 -0.53437 -0.15124 C -0.54201 -0.15448 -0.55816 -0.15703 -0.55816 -0.15703 C -0.57101 -0.16304 -0.55035 -0.15402 -0.57917 -0.16119 C -0.58177 -0.16188 -0.58403 -0.16443 -0.58663 -0.16512 C -0.59045 -0.16628 -0.59444 -0.16628 -0.59844 -0.16697 C -0.60851 -0.1716 -0.61771 -0.17692 -0.6283 -0.179 C -0.63872 -0.18385 -0.62604 -0.17853 -0.64479 -0.18293 C -0.64826 -0.18385 -0.65174 -0.18594 -0.65521 -0.18686 C -0.67448 -0.19195 -0.69583 -0.19588 -0.71337 -0.20883 C -0.72066 -0.21415 -0.72726 -0.22109 -0.73437 -0.22664 C -0.73819 -0.22964 -0.74271 -0.23126 -0.74635 -0.23473 C -0.76476 -0.25138 -0.73455 -0.22363 -0.75521 -0.24468 C -0.75799 -0.24768 -0.76424 -0.25254 -0.76424 -0.25254 C -0.76788 -0.26017 -0.77326 -0.26364 -0.7776 -0.27035 C -0.78177 -0.27682 -0.78351 -0.2833 -0.78663 -0.29024 C -0.7908 -0.29949 -0.79479 -0.30527 -0.79705 -0.31614 C -0.79896 -0.33788 -0.8 -0.35245 -0.8 -0.37581 C -0.79219 -0.3691 -0.7967 -0.36817 -0.79253 -0.35985 C -0.78785 -0.3506 -0.78125 -0.3425 -0.77604 -0.33395 C -0.7717 -0.32678 -0.76858 -0.31938 -0.76267 -0.31429 C -0.75486 -0.29833 -0.7651 -0.31753 -0.75521 -0.30434 C -0.74983 -0.29717 -0.74635 -0.287 -0.74028 -0.28029 C -0.7349 -0.27451 -0.72778 -0.27497 -0.7224 -0.27035 C -0.7151 -0.26387 -0.70573 -0.26133 -0.69705 -0.25855 C -0.66424 -0.25971 -0.65156 -0.25925 -0.62535 -0.26457 C -0.61163 -0.27012 -0.59757 -0.27312 -0.58351 -0.27636 C -0.56979 -0.2796 -0.55712 -0.28445 -0.54323 -0.28631 C -0.53368 -0.29093 -0.52396 -0.29417 -0.51493 -0.30018 C -0.50625 -0.31244 -0.5184 -0.29671 -0.50747 -0.30619 C -0.50104 -0.31174 -0.49722 -0.321 -0.48958 -0.324 C -0.48281 -0.33371 -0.47448 -0.34112 -0.46858 -0.35198 C -0.4651 -0.35846 -0.46545 -0.36424 -0.46111 -0.36979 C -0.45851 -0.38112 -0.45365 -0.38945 -0.45365 -0.40171 C -0.4526 -0.35222 -0.45122 -0.33603 -0.45365 -0.29024 C -0.45417 -0.27937 -0.46233 -0.26295 -0.46719 -0.25462 C -0.47483 -0.24167 -0.4776 -0.23681 -0.48663 -0.22479 C -0.49462 -0.21415 -0.48368 -0.22317 -0.4941 -0.21276 C -0.50417 -0.20282 -0.51528 -0.19472 -0.52535 -0.18501 C -0.53247 -0.1783 -0.53906 -0.17206 -0.54774 -0.16905 C -0.55503 -0.16281 -0.56389 -0.15772 -0.5717 -0.1531 C -0.57604 -0.15055 -0.5809 -0.14986 -0.58507 -0.14708 C -0.60747 -0.13228 -0.63212 -0.12557 -0.65677 -0.12326 C -0.67222 -0.1184 -0.6901 -0.11517 -0.70451 -0.12534 " pathEditMode="relative" ptsTypes="ffffffffffffffffffffffffffffffffffffffffffffffffffffffffffffffffffffA">
                                      <p:cBhvr>
                                        <p:cTn id="54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9" grpId="0" animBg="1"/>
      <p:bldP spid="22" grpId="0" animBg="1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Crowds的匿名性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19545" y="4475974"/>
            <a:ext cx="8159294" cy="2504859"/>
          </a:xfrm>
        </p:spPr>
        <p:txBody>
          <a:bodyPr>
            <a:normAutofit/>
          </a:bodyPr>
          <a:lstStyle/>
          <a:p>
            <a:r>
              <a:rPr lang="en-US" dirty="0"/>
              <a:t>不能实现源匿名性</a:t>
            </a:r>
          </a:p>
          <a:p>
            <a:pPr lvl="1"/>
            <a:r>
              <a:rPr lang="en-US" dirty="0"/>
              <a:t>如果目标收到了m个数据包</a:t>
            </a:r>
            <a:r>
              <a:rPr lang="zh-CN" altLang="en-US" dirty="0"/>
              <a:t>，发送了</a:t>
            </a:r>
            <a:r>
              <a:rPr lang="en-US" altLang="zh-CN" dirty="0"/>
              <a:t>m+1</a:t>
            </a:r>
            <a:r>
              <a:rPr lang="zh-CN" altLang="en-US" dirty="0"/>
              <a:t>个数据包</a:t>
            </a:r>
            <a:endParaRPr lang="en-US" dirty="0"/>
          </a:p>
          <a:p>
            <a:pPr lvl="1"/>
            <a:r>
              <a:rPr lang="en-US" dirty="0"/>
              <a:t>则目标正在主动发送一些消息</a:t>
            </a:r>
          </a:p>
          <a:p>
            <a:r>
              <a:rPr lang="en-US" dirty="0"/>
              <a:t>可实现目的匿名性</a:t>
            </a:r>
          </a:p>
          <a:p>
            <a:pPr lvl="1"/>
            <a:r>
              <a:rPr lang="en-US" dirty="0"/>
              <a:t>如果源没有直接给目标服务发消息</a:t>
            </a:r>
          </a:p>
        </p:txBody>
      </p:sp>
      <p:pic>
        <p:nvPicPr>
          <p:cNvPr id="5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302" y="1650008"/>
            <a:ext cx="950699" cy="95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D:\Pictures\soft-scraps icons\User Preppy Green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28" y="2465272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D:\Pictures\soft-scraps icons\User Executive Blue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244" y="2465272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:\Pictures\soft-scraps icons\User Administrator Green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186" y="1591813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0" y="1591816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ft-Right Arrow 9"/>
          <p:cNvSpPr/>
          <p:nvPr/>
        </p:nvSpPr>
        <p:spPr>
          <a:xfrm rot="1239958">
            <a:off x="1583481" y="2318528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/>
          <p:cNvSpPr/>
          <p:nvPr/>
        </p:nvSpPr>
        <p:spPr>
          <a:xfrm rot="1239958">
            <a:off x="5611598" y="2307151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/>
          <p:cNvSpPr/>
          <p:nvPr/>
        </p:nvSpPr>
        <p:spPr>
          <a:xfrm rot="20379200">
            <a:off x="3480061" y="2307150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 rot="20379200">
            <a:off x="7508176" y="2320672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D:\Classes\5700\assets\devil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519" y="3234523"/>
            <a:ext cx="1118618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entagon 14"/>
          <p:cNvSpPr/>
          <p:nvPr/>
        </p:nvSpPr>
        <p:spPr>
          <a:xfrm rot="5400000">
            <a:off x="1462609" y="2502349"/>
            <a:ext cx="1251678" cy="212670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6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Crowds的匿名性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812" y="4653395"/>
            <a:ext cx="8677289" cy="950699"/>
          </a:xfrm>
        </p:spPr>
        <p:txBody>
          <a:bodyPr>
            <a:normAutofit/>
          </a:bodyPr>
          <a:lstStyle/>
          <a:p>
            <a:r>
              <a:rPr lang="en-US" dirty="0"/>
              <a:t>源匿名和目的匿名都可实现</a:t>
            </a:r>
          </a:p>
        </p:txBody>
      </p:sp>
      <p:pic>
        <p:nvPicPr>
          <p:cNvPr id="5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302" y="1650008"/>
            <a:ext cx="950699" cy="95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D:\Pictures\soft-scraps icons\User Preppy Green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28" y="2465272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D:\Pictures\soft-scraps icons\User Executive Blue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244" y="2465272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:\Pictures\soft-scraps icons\User Administrator Green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186" y="1591813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0" y="1591816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ft-Right Arrow 9"/>
          <p:cNvSpPr/>
          <p:nvPr/>
        </p:nvSpPr>
        <p:spPr>
          <a:xfrm rot="1239958">
            <a:off x="1583481" y="2318528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/>
          <p:cNvSpPr/>
          <p:nvPr/>
        </p:nvSpPr>
        <p:spPr>
          <a:xfrm rot="1239958">
            <a:off x="5611598" y="2307151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/>
          <p:cNvSpPr/>
          <p:nvPr/>
        </p:nvSpPr>
        <p:spPr>
          <a:xfrm rot="20379200">
            <a:off x="3480061" y="2307150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 rot="20379200">
            <a:off x="7508176" y="2320672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D:\Classes\5700\assets\devil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400" y="3233787"/>
            <a:ext cx="1118618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Pentagon 16"/>
          <p:cNvSpPr/>
          <p:nvPr/>
        </p:nvSpPr>
        <p:spPr>
          <a:xfrm rot="5400000">
            <a:off x="3359648" y="2488456"/>
            <a:ext cx="1251678" cy="212670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D:\Classes\5700\assets\devil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436" y="3233787"/>
            <a:ext cx="1118618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Pentagon 18"/>
          <p:cNvSpPr/>
          <p:nvPr/>
        </p:nvSpPr>
        <p:spPr>
          <a:xfrm rot="5400000">
            <a:off x="5414684" y="2488456"/>
            <a:ext cx="1251678" cy="212670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Crowds的匿名性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812" y="4739640"/>
            <a:ext cx="8854710" cy="1118618"/>
          </a:xfrm>
        </p:spPr>
        <p:txBody>
          <a:bodyPr>
            <a:normAutofit/>
          </a:bodyPr>
          <a:lstStyle/>
          <a:p>
            <a:r>
              <a:rPr lang="en-US" dirty="0"/>
              <a:t>不能实现目的匿名性</a:t>
            </a:r>
          </a:p>
          <a:p>
            <a:r>
              <a:rPr lang="en-US" dirty="0"/>
              <a:t>可实现源匿名性</a:t>
            </a:r>
            <a:r>
              <a:rPr lang="zh-CN" altLang="en-US" dirty="0"/>
              <a:t>：</a:t>
            </a:r>
            <a:r>
              <a:rPr lang="en-US" dirty="0"/>
              <a:t>O(n)</a:t>
            </a:r>
            <a:r>
              <a:rPr lang="zh-CN" altLang="en-US" dirty="0"/>
              <a:t>，</a:t>
            </a:r>
            <a:r>
              <a:rPr lang="en-US" dirty="0"/>
              <a:t> n是</a:t>
            </a:r>
            <a:r>
              <a:rPr lang="en-US" dirty="0" err="1"/>
              <a:t>用户数</a:t>
            </a:r>
            <a:r>
              <a:rPr lang="zh-CN" altLang="en-US" dirty="0" err="1"/>
              <a:t>（</a:t>
            </a:r>
            <a:r>
              <a:rPr lang="en-US" dirty="0" err="1"/>
              <a:t>jondos</a:t>
            </a:r>
            <a:r>
              <a:rPr lang="zh-CN" altLang="en-US" dirty="0" err="1"/>
              <a:t>）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302" y="1650008"/>
            <a:ext cx="950699" cy="95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D:\Pictures\soft-scraps icons\User Preppy Green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28" y="2465272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D:\Pictures\soft-scraps icons\User Executive Blue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244" y="2465272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:\Pictures\soft-scraps icons\User Administrator Green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186" y="1591813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0" y="1591816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ft-Right Arrow 9"/>
          <p:cNvSpPr/>
          <p:nvPr/>
        </p:nvSpPr>
        <p:spPr>
          <a:xfrm rot="1239958">
            <a:off x="1583481" y="2318528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/>
          <p:cNvSpPr/>
          <p:nvPr/>
        </p:nvSpPr>
        <p:spPr>
          <a:xfrm rot="1239958">
            <a:off x="5611598" y="2307151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/>
          <p:cNvSpPr/>
          <p:nvPr/>
        </p:nvSpPr>
        <p:spPr>
          <a:xfrm rot="20379200">
            <a:off x="3480061" y="2307150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 rot="20379200">
            <a:off x="7508176" y="2320672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D:\Classes\5700\assets\devil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188" y="3220630"/>
            <a:ext cx="1118618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entagon 20"/>
          <p:cNvSpPr/>
          <p:nvPr/>
        </p:nvSpPr>
        <p:spPr>
          <a:xfrm rot="5400000">
            <a:off x="7406436" y="2475299"/>
            <a:ext cx="1251678" cy="212670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D:\Classes\5700\assets\devil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112" y="1536948"/>
            <a:ext cx="1118618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42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Crowds的匿名性</a:t>
            </a:r>
            <a:r>
              <a:rPr lang="zh-CN" altLang="en-US" dirty="0"/>
              <a:t>：间谍节点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812" y="3589362"/>
            <a:ext cx="8854710" cy="3166281"/>
          </a:xfrm>
        </p:spPr>
        <p:txBody>
          <a:bodyPr>
            <a:normAutofit/>
          </a:bodyPr>
          <a:lstStyle/>
          <a:p>
            <a:r>
              <a:rPr lang="en-US" dirty="0"/>
              <a:t>目的地址可直接解密得到</a:t>
            </a:r>
          </a:p>
          <a:p>
            <a:r>
              <a:rPr lang="en-US" dirty="0"/>
              <a:t>源</a:t>
            </a:r>
            <a:r>
              <a:rPr lang="zh-CN" altLang="en-US" dirty="0"/>
              <a:t>（一定程度）</a:t>
            </a:r>
            <a:r>
              <a:rPr lang="en-US" dirty="0"/>
              <a:t>匿名</a:t>
            </a:r>
          </a:p>
          <a:p>
            <a:pPr lvl="1"/>
            <a:r>
              <a:rPr lang="en-US" dirty="0"/>
              <a:t>假设</a:t>
            </a:r>
            <a:r>
              <a:rPr lang="en-US"/>
              <a:t>n个节点中总共有c</a:t>
            </a:r>
            <a:r>
              <a:rPr lang="en-US" dirty="0"/>
              <a:t>个间谍节点</a:t>
            </a:r>
          </a:p>
          <a:p>
            <a:pPr lvl="1"/>
            <a:r>
              <a:rPr lang="en-US" dirty="0" err="1"/>
              <a:t>如果p</a:t>
            </a:r>
            <a:r>
              <a:rPr lang="en-US" baseline="-25000" dirty="0" err="1"/>
              <a:t>f</a:t>
            </a:r>
            <a:r>
              <a:rPr lang="en-US" dirty="0"/>
              <a:t> &gt; 0.5</a:t>
            </a:r>
            <a:r>
              <a:rPr lang="zh-CN" altLang="en-US" dirty="0"/>
              <a:t>，</a:t>
            </a:r>
            <a:r>
              <a:rPr lang="en-US" dirty="0"/>
              <a:t>n &gt; 3(c + 1)</a:t>
            </a:r>
            <a:r>
              <a:rPr lang="zh-CN" altLang="en-US" dirty="0"/>
              <a:t>，则源被破解的概率不超过</a:t>
            </a:r>
            <a:r>
              <a:rPr lang="en-US" dirty="0"/>
              <a:t>0.5</a:t>
            </a:r>
          </a:p>
        </p:txBody>
      </p:sp>
      <p:pic>
        <p:nvPicPr>
          <p:cNvPr id="5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302" y="1650008"/>
            <a:ext cx="950699" cy="95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:\Pictures\soft-scraps icons\User Administrator Green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186" y="1591813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0" y="1591816"/>
            <a:ext cx="1008891" cy="100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ft-Right Arrow 9"/>
          <p:cNvSpPr/>
          <p:nvPr/>
        </p:nvSpPr>
        <p:spPr>
          <a:xfrm rot="1239958">
            <a:off x="1583481" y="2318528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/>
          <p:cNvSpPr/>
          <p:nvPr/>
        </p:nvSpPr>
        <p:spPr>
          <a:xfrm rot="1239958">
            <a:off x="5611598" y="2307151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/>
          <p:cNvSpPr/>
          <p:nvPr/>
        </p:nvSpPr>
        <p:spPr>
          <a:xfrm rot="20379200">
            <a:off x="3480061" y="2307150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 rot="20379200">
            <a:off x="7508176" y="2320672"/>
            <a:ext cx="1009934" cy="5044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D:\Classes\5700\assets\devil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33" y="2355544"/>
            <a:ext cx="1118618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:\Classes\5700\assets\devil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668" y="2425647"/>
            <a:ext cx="1118618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23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更多细节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Crowds需要中心化的节点 </a:t>
            </a:r>
            <a:r>
              <a:rPr lang="en-US" dirty="0">
                <a:solidFill>
                  <a:schemeClr val="accent1"/>
                </a:solidFill>
              </a:rPr>
              <a:t>Blender</a:t>
            </a:r>
          </a:p>
          <a:p>
            <a:pPr lvl="1"/>
            <a:r>
              <a:rPr lang="en-US" dirty="0"/>
              <a:t>记录所有</a:t>
            </a:r>
            <a:r>
              <a:rPr lang="en-US" dirty="0" err="1"/>
              <a:t>jondos</a:t>
            </a:r>
            <a:endParaRPr lang="en-US" dirty="0"/>
          </a:p>
          <a:p>
            <a:pPr lvl="2"/>
            <a:r>
              <a:rPr lang="en-US" dirty="0"/>
              <a:t>类似BitTorrent tracker</a:t>
            </a:r>
          </a:p>
          <a:p>
            <a:pPr lvl="1"/>
            <a:r>
              <a:rPr lang="en-US" dirty="0"/>
              <a:t>向已有</a:t>
            </a:r>
            <a:r>
              <a:rPr lang="en-US" dirty="0" err="1"/>
              <a:t>jondos</a:t>
            </a:r>
            <a:r>
              <a:rPr lang="en-US" dirty="0"/>
              <a:t>广播新的</a:t>
            </a:r>
            <a:r>
              <a:rPr lang="en-US" dirty="0" err="1"/>
              <a:t>jondos</a:t>
            </a:r>
            <a:endParaRPr lang="en-US" dirty="0"/>
          </a:p>
          <a:p>
            <a:pPr lvl="1"/>
            <a:r>
              <a:rPr lang="en-US" dirty="0"/>
              <a:t>促进公钥交换</a:t>
            </a:r>
          </a:p>
        </p:txBody>
      </p:sp>
    </p:spTree>
    <p:extLst>
      <p:ext uri="{BB962C8B-B14F-4D97-AF65-F5344CB8AC3E}">
        <p14:creationId xmlns:p14="http://schemas.microsoft.com/office/powerpoint/2010/main" val="1265216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t>49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最早设计用于邮件匿名的方法</a:t>
            </a:r>
            <a:endParaRPr lang="en-US" dirty="0"/>
          </a:p>
          <a:p>
            <a:pPr lvl="1"/>
            <a:r>
              <a:rPr lang="en-US" dirty="0"/>
              <a:t>David </a:t>
            </a:r>
            <a:r>
              <a:rPr lang="en-US" dirty="0" err="1"/>
              <a:t>Chaum</a:t>
            </a:r>
            <a:r>
              <a:rPr lang="en-US" dirty="0"/>
              <a:t>, 1981</a:t>
            </a:r>
          </a:p>
          <a:p>
            <a:pPr lvl="1"/>
            <a:r>
              <a:rPr lang="zh-CN" altLang="en-US"/>
              <a:t>后来被用于</a:t>
            </a:r>
            <a:r>
              <a:rPr lang="en-US"/>
              <a:t>TCP</a:t>
            </a:r>
            <a:r>
              <a:rPr lang="zh-CN" altLang="en-US"/>
              <a:t>流量匿名</a:t>
            </a:r>
            <a:endParaRPr lang="en-US" dirty="0"/>
          </a:p>
          <a:p>
            <a:r>
              <a:rPr lang="zh-CN" altLang="en-US"/>
              <a:t>其中的重要思想</a:t>
            </a:r>
            <a:endParaRPr lang="en-US" dirty="0"/>
          </a:p>
          <a:p>
            <a:pPr lvl="1"/>
            <a:r>
              <a:rPr lang="zh-CN" altLang="en-US"/>
              <a:t>洋葱路由（</a:t>
            </a:r>
            <a:r>
              <a:rPr lang="en-US"/>
              <a:t>Onion routing</a:t>
            </a:r>
            <a:r>
              <a:rPr lang="zh-CN" altLang="en-US"/>
              <a:t>）</a:t>
            </a:r>
            <a:endParaRPr lang="en-US" dirty="0"/>
          </a:p>
          <a:p>
            <a:pPr lvl="1"/>
            <a:r>
              <a:rPr lang="zh-CN" altLang="en-US"/>
              <a:t>流量混合（</a:t>
            </a:r>
            <a:r>
              <a:rPr lang="en-US"/>
              <a:t>Traffic mixing</a:t>
            </a:r>
            <a:r>
              <a:rPr lang="zh-CN" altLang="en-US"/>
              <a:t>）</a:t>
            </a:r>
            <a:endParaRPr lang="en-US" dirty="0"/>
          </a:p>
          <a:p>
            <a:pPr lvl="1"/>
            <a:r>
              <a:rPr lang="zh-CN" altLang="en-US"/>
              <a:t>哑流量（</a:t>
            </a:r>
            <a:r>
              <a:rPr lang="en-US"/>
              <a:t>Dummy traffic</a:t>
            </a:r>
            <a:r>
              <a:rPr lang="zh-CN" altLang="en-US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3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Web</a:t>
            </a:r>
            <a:r>
              <a:rPr lang="zh-CN" altLang="en-US"/>
              <a:t>隐私泄露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5493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洋葱路由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773147" y="5407574"/>
            <a:ext cx="8599534" cy="84495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zh-CN" altLang="en-US"/>
              <a:t>将多个匿名代理进行层级化混合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zh-CN" altLang="en-US"/>
              <a:t>所有的流量都经过多层加密处理</a:t>
            </a:r>
            <a:endParaRPr lang="en-US" dirty="0"/>
          </a:p>
        </p:txBody>
      </p:sp>
      <p:pic>
        <p:nvPicPr>
          <p:cNvPr id="5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74" y="1591816"/>
            <a:ext cx="714657" cy="71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924" y="4263959"/>
            <a:ext cx="746339" cy="74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05" y="1933302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726" y="3245762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708" y="1646844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632" y="3013895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625" y="2987183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76" y="1880548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544" y="3395890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928" y="2296249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ular Callout 15"/>
          <p:cNvSpPr/>
          <p:nvPr/>
        </p:nvSpPr>
        <p:spPr>
          <a:xfrm flipH="1">
            <a:off x="6881999" y="1258281"/>
            <a:ext cx="1513545" cy="384945"/>
          </a:xfrm>
          <a:prstGeom prst="wedgeRectCallout">
            <a:avLst>
              <a:gd name="adj1" fmla="val 44661"/>
              <a:gd name="adj2" fmla="val 124445"/>
            </a:avLst>
          </a:prstGeom>
          <a:solidFill>
            <a:schemeClr val="bg1"/>
          </a:solidFill>
          <a:ln w="127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kern="0">
                <a:latin typeface="SimHei" panose="02010609060101010101" pitchFamily="49" charset="-122"/>
                <a:ea typeface="SimHei" panose="02010609060101010101" pitchFamily="49" charset="-122"/>
              </a:rPr>
              <a:t>代理</a:t>
            </a:r>
            <a:r>
              <a:rPr lang="en-US" altLang="zh-CN" kern="0"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kern="0">
                <a:latin typeface="Comic Sans MS" panose="030F0702030302020204" pitchFamily="66" charset="0"/>
                <a:ea typeface="SimHei" panose="02010609060101010101" pitchFamily="49" charset="-122"/>
              </a:rPr>
              <a:t>mix</a:t>
            </a:r>
            <a:r>
              <a:rPr lang="en-US" altLang="zh-CN" kern="0"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endParaRPr lang="en-US" kern="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66990" y="3839031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&lt;K</a:t>
            </a:r>
            <a:r>
              <a:rPr lang="en-US" sz="2000" baseline="-25000" dirty="0">
                <a:solidFill>
                  <a:srgbClr val="C00000"/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, K</a:t>
            </a:r>
            <a:r>
              <a:rPr lang="en-US" sz="2000" baseline="-25000" dirty="0">
                <a:solidFill>
                  <a:srgbClr val="C00000"/>
                </a:solidFill>
                <a:latin typeface="Comic Sans MS" panose="030F0702030302020204" pitchFamily="66" charset="0"/>
              </a:rPr>
              <a:t>S</a:t>
            </a:r>
            <a:r>
              <a:rPr lang="en-US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&gt;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07670" y="2732396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&lt;K</a:t>
            </a:r>
            <a:r>
              <a:rPr lang="en-US" sz="2000" baseline="-25000" dirty="0">
                <a:solidFill>
                  <a:srgbClr val="7030A0"/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, K</a:t>
            </a:r>
            <a:r>
              <a:rPr lang="en-US" sz="2000" baseline="-25000" dirty="0">
                <a:solidFill>
                  <a:srgbClr val="7030A0"/>
                </a:solidFill>
                <a:latin typeface="Comic Sans MS" panose="030F0702030302020204" pitchFamily="66" charset="0"/>
              </a:rPr>
              <a:t>S</a:t>
            </a: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&gt;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66091" y="4036681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Comic Sans MS" panose="030F0702030302020204" pitchFamily="66" charset="0"/>
              </a:rPr>
              <a:t>&lt;K</a:t>
            </a:r>
            <a:r>
              <a:rPr lang="en-US" sz="2000" baseline="-25000" dirty="0">
                <a:solidFill>
                  <a:srgbClr val="002060"/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solidFill>
                  <a:srgbClr val="002060"/>
                </a:solidFill>
                <a:latin typeface="Comic Sans MS" panose="030F0702030302020204" pitchFamily="66" charset="0"/>
              </a:rPr>
              <a:t>, K</a:t>
            </a:r>
            <a:r>
              <a:rPr lang="en-US" sz="2000" baseline="-25000" dirty="0">
                <a:solidFill>
                  <a:srgbClr val="002060"/>
                </a:solidFill>
                <a:latin typeface="Comic Sans MS" panose="030F0702030302020204" pitchFamily="66" charset="0"/>
              </a:rPr>
              <a:t>S</a:t>
            </a:r>
            <a:r>
              <a:rPr lang="en-US" sz="2000" dirty="0">
                <a:solidFill>
                  <a:srgbClr val="002060"/>
                </a:solidFill>
                <a:latin typeface="Comic Sans MS" panose="030F0702030302020204" pitchFamily="66" charset="0"/>
              </a:rPr>
              <a:t>&gt;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44293" y="3095105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&lt;K</a:t>
            </a:r>
            <a:r>
              <a:rPr lang="en-US" sz="2000" baseline="-25000" dirty="0">
                <a:solidFill>
                  <a:srgbClr val="0070C0"/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, K</a:t>
            </a:r>
            <a:r>
              <a:rPr lang="en-US" sz="2000" baseline="-25000" dirty="0">
                <a:solidFill>
                  <a:srgbClr val="0070C0"/>
                </a:solidFill>
                <a:latin typeface="Comic Sans MS" panose="030F0702030302020204" pitchFamily="66" charset="0"/>
              </a:rPr>
              <a:t>S</a:t>
            </a:r>
            <a:r>
              <a:rPr lang="en-US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&gt;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67997" y="3804424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Comic Sans MS" panose="030F0702030302020204" pitchFamily="66" charset="0"/>
              </a:rPr>
              <a:t>&lt;K</a:t>
            </a:r>
            <a:r>
              <a:rPr lang="en-US" sz="2000" baseline="-25000" dirty="0">
                <a:solidFill>
                  <a:srgbClr val="00B050"/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solidFill>
                  <a:srgbClr val="00B050"/>
                </a:solidFill>
                <a:latin typeface="Comic Sans MS" panose="030F0702030302020204" pitchFamily="66" charset="0"/>
              </a:rPr>
              <a:t>, K</a:t>
            </a:r>
            <a:r>
              <a:rPr lang="en-US" sz="2000" baseline="-25000" dirty="0">
                <a:solidFill>
                  <a:srgbClr val="00B050"/>
                </a:solidFill>
                <a:latin typeface="Comic Sans MS" panose="030F0702030302020204" pitchFamily="66" charset="0"/>
              </a:rPr>
              <a:t>S</a:t>
            </a:r>
            <a:r>
              <a:rPr lang="en-US" sz="2000" dirty="0">
                <a:solidFill>
                  <a:srgbClr val="00B050"/>
                </a:solidFill>
                <a:latin typeface="Comic Sans MS" panose="030F0702030302020204" pitchFamily="66" charset="0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04116" y="2648248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&lt;K</a:t>
            </a:r>
            <a:r>
              <a:rPr lang="en-US" sz="2000" baseline="-25000" dirty="0">
                <a:solidFill>
                  <a:srgbClr val="FF0000"/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, K</a:t>
            </a:r>
            <a:r>
              <a:rPr lang="en-US" sz="2000" baseline="-25000" dirty="0">
                <a:solidFill>
                  <a:srgbClr val="FF0000"/>
                </a:solidFill>
                <a:latin typeface="Comic Sans MS" panose="030F0702030302020204" pitchFamily="66" charset="0"/>
              </a:rPr>
              <a:t>S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&gt;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93909" y="4186809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Comic Sans MS" panose="030F0702030302020204" pitchFamily="66" charset="0"/>
              </a:rPr>
              <a:t>&lt;K</a:t>
            </a:r>
            <a:r>
              <a:rPr lang="en-US" sz="2000" baseline="-25000" dirty="0">
                <a:solidFill>
                  <a:srgbClr val="FFC000"/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solidFill>
                  <a:srgbClr val="FFC000"/>
                </a:solidFill>
                <a:latin typeface="Comic Sans MS" panose="030F0702030302020204" pitchFamily="66" charset="0"/>
              </a:rPr>
              <a:t>, K</a:t>
            </a:r>
            <a:r>
              <a:rPr lang="en-US" sz="2000" baseline="-25000" dirty="0">
                <a:solidFill>
                  <a:srgbClr val="FFC000"/>
                </a:solidFill>
                <a:latin typeface="Comic Sans MS" panose="030F0702030302020204" pitchFamily="66" charset="0"/>
              </a:rPr>
              <a:t>S</a:t>
            </a:r>
            <a:r>
              <a:rPr lang="en-US" sz="2000" dirty="0">
                <a:solidFill>
                  <a:srgbClr val="FFC000"/>
                </a:solidFill>
                <a:latin typeface="Comic Sans MS" panose="030F0702030302020204" pitchFamily="66" charset="0"/>
              </a:rPr>
              <a:t>&gt;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2073" y="2427466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92D050"/>
                </a:solidFill>
                <a:latin typeface="Comic Sans MS" panose="030F0702030302020204" pitchFamily="66" charset="0"/>
              </a:rPr>
              <a:t>&lt;K</a:t>
            </a:r>
            <a:r>
              <a:rPr lang="en-US" sz="2000" baseline="-25000" dirty="0">
                <a:solidFill>
                  <a:srgbClr val="92D050"/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solidFill>
                  <a:srgbClr val="92D050"/>
                </a:solidFill>
                <a:latin typeface="Comic Sans MS" panose="030F0702030302020204" pitchFamily="66" charset="0"/>
              </a:rPr>
              <a:t>, K</a:t>
            </a:r>
            <a:r>
              <a:rPr lang="en-US" sz="2000" baseline="-25000" dirty="0">
                <a:solidFill>
                  <a:srgbClr val="92D050"/>
                </a:solidFill>
                <a:latin typeface="Comic Sans MS" panose="030F0702030302020204" pitchFamily="66" charset="0"/>
              </a:rPr>
              <a:t>S</a:t>
            </a:r>
            <a:r>
              <a:rPr lang="en-US" sz="2000" dirty="0">
                <a:solidFill>
                  <a:srgbClr val="92D050"/>
                </a:solidFill>
                <a:latin typeface="Comic Sans MS" panose="030F0702030302020204" pitchFamily="66" charset="0"/>
              </a:rPr>
              <a:t>&gt;</a:t>
            </a:r>
          </a:p>
        </p:txBody>
      </p:sp>
      <p:sp>
        <p:nvSpPr>
          <p:cNvPr id="18" name="Left-Right Arrow 17"/>
          <p:cNvSpPr/>
          <p:nvPr/>
        </p:nvSpPr>
        <p:spPr>
          <a:xfrm rot="423273">
            <a:off x="1640324" y="2095670"/>
            <a:ext cx="1431576" cy="273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8" name="Left-Right Arrow 27"/>
          <p:cNvSpPr/>
          <p:nvPr/>
        </p:nvSpPr>
        <p:spPr>
          <a:xfrm rot="1325028">
            <a:off x="3830677" y="2735699"/>
            <a:ext cx="1431576" cy="273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9" name="Left-Right Arrow 28"/>
          <p:cNvSpPr/>
          <p:nvPr/>
        </p:nvSpPr>
        <p:spPr>
          <a:xfrm rot="20648856">
            <a:off x="6090087" y="3083421"/>
            <a:ext cx="1583826" cy="26993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2977" y="2359226"/>
            <a:ext cx="1632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[</a:t>
            </a: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K</a:t>
            </a:r>
            <a:r>
              <a:rPr lang="en-US" sz="2000" baseline="-25000" dirty="0">
                <a:solidFill>
                  <a:srgbClr val="7030A0"/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latin typeface="Comic Sans MS" panose="030F0702030302020204" pitchFamily="66" charset="0"/>
              </a:rPr>
              <a:t> ,</a:t>
            </a:r>
            <a:r>
              <a:rPr lang="en-US" sz="2000" dirty="0">
                <a:solidFill>
                  <a:srgbClr val="00B050"/>
                </a:solidFill>
                <a:latin typeface="Comic Sans MS" panose="030F0702030302020204" pitchFamily="66" charset="0"/>
              </a:rPr>
              <a:t> K</a:t>
            </a:r>
            <a:r>
              <a:rPr lang="en-US" sz="2000" baseline="-25000" dirty="0">
                <a:solidFill>
                  <a:srgbClr val="00B050"/>
                </a:solidFill>
                <a:latin typeface="Comic Sans MS" panose="030F0702030302020204" pitchFamily="66" charset="0"/>
              </a:rPr>
              <a:t>P </a:t>
            </a:r>
            <a:r>
              <a:rPr lang="en-US" sz="2000" dirty="0">
                <a:latin typeface="Comic Sans MS" panose="030F0702030302020204" pitchFamily="66" charset="0"/>
              </a:rPr>
              <a:t>,</a:t>
            </a:r>
            <a:r>
              <a:rPr lang="en-US" sz="2000" baseline="-25000" dirty="0">
                <a:solidFill>
                  <a:srgbClr val="00B050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mic Sans MS" panose="030F0702030302020204" pitchFamily="66" charset="0"/>
              </a:rPr>
              <a:t>K</a:t>
            </a:r>
            <a:r>
              <a:rPr lang="en-US" sz="2000" baseline="-25000" dirty="0">
                <a:solidFill>
                  <a:srgbClr val="00B0F0"/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latin typeface="Comic Sans MS" panose="030F0702030302020204" pitchFamily="66" charset="0"/>
              </a:rPr>
              <a:t>]</a:t>
            </a:r>
          </a:p>
        </p:txBody>
      </p:sp>
      <p:sp>
        <p:nvSpPr>
          <p:cNvPr id="37" name="Rectangular Callout 36"/>
          <p:cNvSpPr/>
          <p:nvPr/>
        </p:nvSpPr>
        <p:spPr>
          <a:xfrm flipH="1">
            <a:off x="3352593" y="1396743"/>
            <a:ext cx="1513544" cy="446826"/>
          </a:xfrm>
          <a:prstGeom prst="wedgeRectCallout">
            <a:avLst>
              <a:gd name="adj1" fmla="val -2210"/>
              <a:gd name="adj2" fmla="val 196784"/>
            </a:avLst>
          </a:prstGeom>
          <a:solidFill>
            <a:schemeClr val="bg1"/>
          </a:solidFill>
          <a:ln w="127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kern="0">
                <a:latin typeface="SimHei" panose="02010609060101010101" pitchFamily="49" charset="-122"/>
                <a:ea typeface="SimHei" panose="02010609060101010101" pitchFamily="49" charset="-122"/>
              </a:rPr>
              <a:t>加密信道</a:t>
            </a:r>
            <a:endParaRPr lang="en-US" kern="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9" name="Up-Down Arrow 38"/>
          <p:cNvSpPr/>
          <p:nvPr/>
        </p:nvSpPr>
        <p:spPr>
          <a:xfrm rot="20195750">
            <a:off x="8287329" y="3445585"/>
            <a:ext cx="342893" cy="865969"/>
          </a:xfrm>
          <a:prstGeom prst="up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42" name="Rectangular Callout 41"/>
          <p:cNvSpPr/>
          <p:nvPr/>
        </p:nvSpPr>
        <p:spPr>
          <a:xfrm flipH="1">
            <a:off x="6593908" y="4623481"/>
            <a:ext cx="1826725" cy="449694"/>
          </a:xfrm>
          <a:prstGeom prst="wedgeRectCallout">
            <a:avLst>
              <a:gd name="adj1" fmla="val -45843"/>
              <a:gd name="adj2" fmla="val -150339"/>
            </a:avLst>
          </a:prstGeom>
          <a:solidFill>
            <a:schemeClr val="bg1"/>
          </a:solidFill>
          <a:ln w="127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kern="0">
                <a:latin typeface="Comic Sans MS" panose="030F0702030302020204" pitchFamily="66" charset="0"/>
                <a:ea typeface="SimHei" panose="02010609060101010101" pitchFamily="49" charset="-122"/>
              </a:rPr>
              <a:t>不作加密处理</a:t>
            </a:r>
            <a:endParaRPr lang="en-US" kern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7425" y="4700422"/>
            <a:ext cx="3235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omic Sans MS" panose="030F0702030302020204" pitchFamily="66" charset="0"/>
              </a:rPr>
              <a:t>E(</a:t>
            </a:r>
            <a:r>
              <a:rPr lang="en-US" sz="2000" i="1" dirty="0">
                <a:solidFill>
                  <a:srgbClr val="7030A0"/>
                </a:solidFill>
                <a:latin typeface="Comic Sans MS" panose="030F0702030302020204" pitchFamily="66" charset="0"/>
              </a:rPr>
              <a:t>K</a:t>
            </a:r>
            <a:r>
              <a:rPr lang="en-US" sz="2000" i="1" baseline="-25000" dirty="0">
                <a:solidFill>
                  <a:srgbClr val="7030A0"/>
                </a:solidFill>
                <a:latin typeface="Comic Sans MS" panose="030F0702030302020204" pitchFamily="66" charset="0"/>
              </a:rPr>
              <a:t>P </a:t>
            </a:r>
            <a:r>
              <a:rPr lang="en-US" sz="2000" i="1" dirty="0">
                <a:latin typeface="Comic Sans MS" panose="030F0702030302020204" pitchFamily="66" charset="0"/>
              </a:rPr>
              <a:t>, E(</a:t>
            </a:r>
            <a:r>
              <a:rPr lang="en-US" sz="2000" i="1" dirty="0">
                <a:solidFill>
                  <a:srgbClr val="00B050"/>
                </a:solidFill>
                <a:latin typeface="Comic Sans MS" panose="030F0702030302020204" pitchFamily="66" charset="0"/>
              </a:rPr>
              <a:t>K</a:t>
            </a:r>
            <a:r>
              <a:rPr lang="en-US" sz="2000" i="1" baseline="-25000" dirty="0">
                <a:solidFill>
                  <a:srgbClr val="00B050"/>
                </a:solidFill>
                <a:latin typeface="Comic Sans MS" panose="030F0702030302020204" pitchFamily="66" charset="0"/>
              </a:rPr>
              <a:t>P </a:t>
            </a:r>
            <a:r>
              <a:rPr lang="en-US" sz="2000" i="1" dirty="0">
                <a:latin typeface="Comic Sans MS" panose="030F0702030302020204" pitchFamily="66" charset="0"/>
              </a:rPr>
              <a:t>, E(</a:t>
            </a:r>
            <a:r>
              <a:rPr lang="en-US" sz="2000" i="1" dirty="0">
                <a:solidFill>
                  <a:srgbClr val="00B0F0"/>
                </a:solidFill>
                <a:latin typeface="Comic Sans MS" panose="030F0702030302020204" pitchFamily="66" charset="0"/>
              </a:rPr>
              <a:t>K</a:t>
            </a:r>
            <a:r>
              <a:rPr lang="en-US" sz="2000" i="1" baseline="-25000" dirty="0">
                <a:solidFill>
                  <a:srgbClr val="00B0F0"/>
                </a:solidFill>
                <a:latin typeface="Comic Sans MS" panose="030F0702030302020204" pitchFamily="66" charset="0"/>
              </a:rPr>
              <a:t>P </a:t>
            </a:r>
            <a:r>
              <a:rPr lang="en-US" sz="2000" i="1" dirty="0">
                <a:latin typeface="Comic Sans MS" panose="030F0702030302020204" pitchFamily="66" charset="0"/>
              </a:rPr>
              <a:t>, M))) = C</a:t>
            </a:r>
          </a:p>
        </p:txBody>
      </p:sp>
      <p:sp>
        <p:nvSpPr>
          <p:cNvPr id="35" name="Oval 34"/>
          <p:cNvSpPr/>
          <p:nvPr/>
        </p:nvSpPr>
        <p:spPr>
          <a:xfrm>
            <a:off x="603658" y="2820619"/>
            <a:ext cx="1176903" cy="117690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59243" y="2876204"/>
            <a:ext cx="1065730" cy="106573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73066" y="2990027"/>
            <a:ext cx="838084" cy="83808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pic>
        <p:nvPicPr>
          <p:cNvPr id="26" name="Picture 3" descr="D:\Classes\5700\assets\Email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59" y="3104520"/>
            <a:ext cx="609101" cy="6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47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9.89824E-7 L 0.24774 -0.13367 " pathEditMode="relative" rAng="0" ptsTypes="AA">
                                      <p:cBhvr>
                                        <p:cTn id="5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78" y="-668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9.89824E-7 L 0.2434 -0.13182 " pathEditMode="relative" rAng="0" ptsTypes="AA">
                                      <p:cBhvr>
                                        <p:cTn id="5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70" y="-659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9.89824E-7 L 0.24618 -0.13159 " pathEditMode="relative" rAng="0" ptsTypes="AA">
                                      <p:cBhvr>
                                        <p:cTn id="58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9" y="-659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9.89824E-7 L 0.24479 -0.12974 " pathEditMode="relative" rAng="0" ptsTypes="AA">
                                      <p:cBhvr>
                                        <p:cTn id="60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0" y="-64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xit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774 -0.13367 L 0.47447 -0.01896 " pathEditMode="relative" rAng="0" ptsTypes="AA">
                                      <p:cBhvr>
                                        <p:cTn id="69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37" y="573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774 -0.13367 L 0.47465 -0.02081 " pathEditMode="relative" rAng="0" ptsTypes="AA">
                                      <p:cBhvr>
                                        <p:cTn id="71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37" y="5643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774 -0.13367 L 0.47309 -0.02081 " pathEditMode="relative" rAng="0" ptsTypes="AA">
                                      <p:cBhvr>
                                        <p:cTn id="73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67" y="56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xit" presetSubtype="2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447 -0.01896 L 0.74027 -0.09898 " pathEditMode="relative" rAng="0" ptsTypes="AA">
                                      <p:cBhvr>
                                        <p:cTn id="8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400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447 -0.01896 L 0.74166 -0.10106 " pathEditMode="relative" rAng="0" ptsTypes="AA">
                                      <p:cBhvr>
                                        <p:cTn id="84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1" y="-4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xit" presetSubtype="21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4027 -0.09898 L 0.85208 0.09528 " pathEditMode="relative" rAng="0" ptsTypes="AA">
                                      <p:cBhvr>
                                        <p:cTn id="97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0" y="9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8" grpId="0" animBg="1"/>
      <p:bldP spid="28" grpId="0" animBg="1"/>
      <p:bldP spid="29" grpId="0" animBg="1"/>
      <p:bldP spid="31" grpId="0"/>
      <p:bldP spid="39" grpId="0" animBg="1"/>
      <p:bldP spid="40" grpId="0"/>
      <p:bldP spid="35" grpId="0" animBg="1"/>
      <p:bldP spid="35" grpId="1" animBg="1"/>
      <p:bldP spid="35" grpId="2" animBg="1"/>
      <p:bldP spid="34" grpId="0" animBg="1"/>
      <p:bldP spid="34" grpId="1" animBg="1"/>
      <p:bldP spid="34" grpId="2" animBg="1"/>
      <p:bldP spid="34" grpId="3" animBg="1"/>
      <p:bldP spid="27" grpId="0" animBg="1"/>
      <p:bldP spid="27" grpId="1" animBg="1"/>
      <p:bldP spid="27" grpId="2" animBg="1"/>
      <p:bldP spid="27" grpId="3" animBg="1"/>
      <p:bldP spid="27" grpId="4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>
            <a:stCxn id="13" idx="2"/>
          </p:cNvCxnSpPr>
          <p:nvPr/>
        </p:nvCxnSpPr>
        <p:spPr>
          <a:xfrm flipH="1">
            <a:off x="3916337" y="3378044"/>
            <a:ext cx="1" cy="232672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5521091" y="3364396"/>
            <a:ext cx="1" cy="2326720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7065563" y="3364396"/>
            <a:ext cx="1" cy="2326720"/>
          </a:xfrm>
          <a:prstGeom prst="line">
            <a:avLst/>
          </a:prstGeom>
          <a:ln w="381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7065564" y="4695961"/>
            <a:ext cx="14358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141476" y="4444475"/>
            <a:ext cx="1359947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n 6"/>
          <p:cNvSpPr/>
          <p:nvPr/>
        </p:nvSpPr>
        <p:spPr>
          <a:xfrm rot="16200000">
            <a:off x="5766534" y="3598668"/>
            <a:ext cx="947808" cy="1910686"/>
          </a:xfrm>
          <a:prstGeom prst="can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16200000">
            <a:off x="4055802" y="3575709"/>
            <a:ext cx="1253035" cy="1910686"/>
          </a:xfrm>
          <a:prstGeom prst="can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洋葱路由：层级化加密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16200000">
            <a:off x="2366748" y="3553958"/>
            <a:ext cx="1542196" cy="19106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53" y="4267978"/>
            <a:ext cx="714657" cy="71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458" y="4252136"/>
            <a:ext cx="746339" cy="74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2229502" y="3869134"/>
            <a:ext cx="293426" cy="125303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60393" y="4106193"/>
            <a:ext cx="204348" cy="778918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413" y="2126086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27778" y="2977934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&lt;K</a:t>
            </a:r>
            <a:r>
              <a:rPr lang="en-US" sz="2000" baseline="-25000" dirty="0">
                <a:solidFill>
                  <a:schemeClr val="accent1"/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, K</a:t>
            </a:r>
            <a:r>
              <a:rPr lang="en-US" sz="2000" baseline="-25000" dirty="0">
                <a:solidFill>
                  <a:schemeClr val="accent1"/>
                </a:solidFill>
                <a:latin typeface="Comic Sans MS" panose="030F0702030302020204" pitchFamily="66" charset="0"/>
              </a:rPr>
              <a:t>S</a:t>
            </a:r>
            <a:r>
              <a:rPr lang="en-US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&gt;</a:t>
            </a:r>
          </a:p>
        </p:txBody>
      </p:sp>
      <p:pic>
        <p:nvPicPr>
          <p:cNvPr id="14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168" y="2112438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932533" y="2964286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&lt;K</a:t>
            </a:r>
            <a:r>
              <a:rPr lang="en-US" sz="2000" baseline="-25000" dirty="0">
                <a:solidFill>
                  <a:schemeClr val="accent2"/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, K</a:t>
            </a:r>
            <a:r>
              <a:rPr lang="en-US" sz="2000" baseline="-25000" dirty="0">
                <a:solidFill>
                  <a:schemeClr val="accent2"/>
                </a:solidFill>
                <a:latin typeface="Comic Sans MS" panose="030F0702030302020204" pitchFamily="66" charset="0"/>
              </a:rPr>
              <a:t>S</a:t>
            </a:r>
            <a:r>
              <a:rPr 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&gt;</a:t>
            </a:r>
          </a:p>
        </p:txBody>
      </p:sp>
      <p:pic>
        <p:nvPicPr>
          <p:cNvPr id="16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639" y="2112438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477004" y="2964286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3"/>
                </a:solidFill>
                <a:latin typeface="Comic Sans MS" panose="030F0702030302020204" pitchFamily="66" charset="0"/>
              </a:rPr>
              <a:t>&lt;K</a:t>
            </a:r>
            <a:r>
              <a:rPr lang="en-US" sz="2000" baseline="-25000" dirty="0">
                <a:solidFill>
                  <a:schemeClr val="accent3"/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solidFill>
                  <a:schemeClr val="accent3"/>
                </a:solidFill>
                <a:latin typeface="Comic Sans MS" panose="030F0702030302020204" pitchFamily="66" charset="0"/>
              </a:rPr>
              <a:t>, K</a:t>
            </a:r>
            <a:r>
              <a:rPr lang="en-US" sz="2000" baseline="-25000" dirty="0">
                <a:solidFill>
                  <a:schemeClr val="accent3"/>
                </a:solidFill>
                <a:latin typeface="Comic Sans MS" panose="030F0702030302020204" pitchFamily="66" charset="0"/>
              </a:rPr>
              <a:t>S</a:t>
            </a:r>
            <a:r>
              <a:rPr lang="en-US" sz="2000" dirty="0">
                <a:solidFill>
                  <a:schemeClr val="accent3"/>
                </a:solidFill>
                <a:latin typeface="Comic Sans MS" panose="030F0702030302020204" pitchFamily="66" charset="0"/>
              </a:rPr>
              <a:t>&gt;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424866" y="4695961"/>
            <a:ext cx="93770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424867" y="4444475"/>
            <a:ext cx="93770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2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响应流量如何返回？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600201"/>
            <a:ext cx="8839200" cy="2576015"/>
          </a:xfrm>
        </p:spPr>
        <p:txBody>
          <a:bodyPr/>
          <a:lstStyle/>
          <a:p>
            <a:r>
              <a:rPr lang="zh-CN" altLang="en-US"/>
              <a:t>路径建立阶段，发送者将自己的一组公钥信息发送给相关的代理服务。</a:t>
            </a:r>
            <a:endParaRPr lang="en-US" dirty="0"/>
          </a:p>
          <a:p>
            <a:pPr lvl="1"/>
            <a:r>
              <a:rPr lang="zh-CN" altLang="en-US"/>
              <a:t>响应数据返回时代理服务使用相应的公钥信息逐层进行加密</a:t>
            </a:r>
            <a:endParaRPr lang="en-US" dirty="0"/>
          </a:p>
        </p:txBody>
      </p:sp>
      <p:pic>
        <p:nvPicPr>
          <p:cNvPr id="5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72" y="4357237"/>
            <a:ext cx="714657" cy="71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219" y="4341396"/>
            <a:ext cx="746339" cy="74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165" y="4288640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850" y="4288640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535" y="4288640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ft-Right Arrow 9"/>
          <p:cNvSpPr/>
          <p:nvPr/>
        </p:nvSpPr>
        <p:spPr>
          <a:xfrm>
            <a:off x="1243441" y="4578028"/>
            <a:ext cx="1197724" cy="273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-Down Arrow 12"/>
          <p:cNvSpPr/>
          <p:nvPr/>
        </p:nvSpPr>
        <p:spPr>
          <a:xfrm rot="16200000">
            <a:off x="7844855" y="4145556"/>
            <a:ext cx="342893" cy="1207835"/>
          </a:xfrm>
          <a:prstGeom prst="up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>
            <a:off x="3293013" y="4613684"/>
            <a:ext cx="1197724" cy="273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/>
          <p:cNvSpPr/>
          <p:nvPr/>
        </p:nvSpPr>
        <p:spPr>
          <a:xfrm>
            <a:off x="5352698" y="4613684"/>
            <a:ext cx="1197724" cy="273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13094" y="5140488"/>
            <a:ext cx="122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&lt;K</a:t>
            </a:r>
            <a:r>
              <a:rPr lang="en-US" baseline="-25000" dirty="0">
                <a:solidFill>
                  <a:schemeClr val="accent2"/>
                </a:solidFill>
              </a:rPr>
              <a:t>P1</a:t>
            </a:r>
            <a:r>
              <a:rPr lang="en-US" dirty="0">
                <a:solidFill>
                  <a:schemeClr val="accent2"/>
                </a:solidFill>
              </a:rPr>
              <a:t> , K</a:t>
            </a:r>
            <a:r>
              <a:rPr lang="en-US" baseline="-25000" dirty="0">
                <a:solidFill>
                  <a:schemeClr val="accent2"/>
                </a:solidFill>
              </a:rPr>
              <a:t>S1</a:t>
            </a:r>
            <a:r>
              <a:rPr lang="en-US" dirty="0">
                <a:solidFill>
                  <a:schemeClr val="accent2"/>
                </a:solidFill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3094" y="5455899"/>
            <a:ext cx="122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&lt;K</a:t>
            </a:r>
            <a:r>
              <a:rPr lang="en-US" baseline="-25000" dirty="0">
                <a:solidFill>
                  <a:schemeClr val="accent3"/>
                </a:solidFill>
              </a:rPr>
              <a:t>P2</a:t>
            </a:r>
            <a:r>
              <a:rPr lang="en-US" dirty="0">
                <a:solidFill>
                  <a:schemeClr val="accent3"/>
                </a:solidFill>
              </a:rPr>
              <a:t> , K</a:t>
            </a:r>
            <a:r>
              <a:rPr lang="en-US" baseline="-25000" dirty="0">
                <a:solidFill>
                  <a:schemeClr val="accent3"/>
                </a:solidFill>
              </a:rPr>
              <a:t>S2</a:t>
            </a:r>
            <a:r>
              <a:rPr lang="en-US" dirty="0">
                <a:solidFill>
                  <a:schemeClr val="accent3"/>
                </a:solidFill>
              </a:rPr>
              <a:t>&gt;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3094" y="5772825"/>
            <a:ext cx="122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&lt;K</a:t>
            </a:r>
            <a:r>
              <a:rPr lang="en-US" baseline="-25000" dirty="0">
                <a:solidFill>
                  <a:schemeClr val="accent4"/>
                </a:solidFill>
              </a:rPr>
              <a:t>P3</a:t>
            </a:r>
            <a:r>
              <a:rPr lang="en-US" dirty="0">
                <a:solidFill>
                  <a:schemeClr val="accent4"/>
                </a:solidFill>
              </a:rPr>
              <a:t> , K</a:t>
            </a:r>
            <a:r>
              <a:rPr lang="en-US" baseline="-25000" dirty="0">
                <a:solidFill>
                  <a:schemeClr val="accent4"/>
                </a:solidFill>
              </a:rPr>
              <a:t>S3</a:t>
            </a:r>
            <a:r>
              <a:rPr lang="en-US" dirty="0">
                <a:solidFill>
                  <a:schemeClr val="accent4"/>
                </a:solidFill>
              </a:rPr>
              <a:t>&gt;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04036" y="514941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K</a:t>
            </a:r>
            <a:r>
              <a:rPr lang="en-US" baseline="-25000" dirty="0">
                <a:solidFill>
                  <a:schemeClr val="accent2"/>
                </a:solidFill>
              </a:rPr>
              <a:t>P1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63721" y="514040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K</a:t>
            </a:r>
            <a:r>
              <a:rPr lang="en-US" baseline="-25000" dirty="0">
                <a:solidFill>
                  <a:schemeClr val="accent3"/>
                </a:solidFill>
              </a:rPr>
              <a:t>P2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23406" y="5112687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K</a:t>
            </a:r>
            <a:r>
              <a:rPr lang="en-US" baseline="-25000" dirty="0">
                <a:solidFill>
                  <a:schemeClr val="accent4"/>
                </a:solidFill>
              </a:rPr>
              <a:t>P3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2278638" y="5553705"/>
            <a:ext cx="1176903" cy="11769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393909" y="5609292"/>
            <a:ext cx="1065730" cy="10657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560535" y="5723115"/>
            <a:ext cx="838084" cy="8380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3" descr="D:\Classes\5700\assets\Email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219" y="5837607"/>
            <a:ext cx="609101" cy="6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5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58E-6 L -0.21355 -0.00046 " pathEditMode="relative" rAng="0" ptsTypes="AA">
                                      <p:cBhvr>
                                        <p:cTn id="13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355 -0.00046 L -0.43143 -0.00115 " pathEditMode="relative" rAng="0" ptsTypes="AA">
                                      <p:cBhvr>
                                        <p:cTn id="21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03" y="-4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47 L -0.2217 -0.00093 " pathEditMode="relative" rAng="0" ptsTypes="AA">
                                      <p:cBhvr>
                                        <p:cTn id="23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4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3143 -0.00115 L -0.66129 -0.00162 " pathEditMode="relative" rAng="0" ptsTypes="AA">
                                      <p:cBhvr>
                                        <p:cTn id="31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93" y="-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875 -0.00115 L -0.44722 -0.00185 " pathEditMode="relative" rAng="0" ptsTypes="AA">
                                      <p:cBhvr>
                                        <p:cTn id="33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24" y="-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9 -0.00116 L -0.2224 -0.00162 " pathEditMode="relative" rAng="0" ptsTypes="AA">
                                      <p:cBhvr>
                                        <p:cTn id="35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2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129 -0.00162 L -0.84792 -0.00416 " pathEditMode="relative" rAng="0" ptsTypes="AA">
                                      <p:cBhvr>
                                        <p:cTn id="43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40" y="-13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61 -0.00162 L -0.63524 -0.00208 " pathEditMode="relative" rAng="0" ptsTypes="AA">
                                      <p:cBhvr>
                                        <p:cTn id="45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40" y="-2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396 -0.00162 L -0.41198 -0.00208 " pathEditMode="relative" rAng="0" ptsTypes="AA">
                                      <p:cBhvr>
                                        <p:cTn id="47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10" y="-2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-0.00162 L -0.18698 -0.00208 " pathEditMode="relative" rAng="0" ptsTypes="AA">
                                      <p:cBhvr>
                                        <p:cTn id="49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1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"/>
                            </p:stCondLst>
                            <p:childTnLst>
                              <p:par>
                                <p:cTn id="51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750"/>
                            </p:stCondLst>
                            <p:childTnLst>
                              <p:par>
                                <p:cTn id="55" presetID="16" presetClass="exit" presetSubtype="21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16" presetClass="exit" presetSubtype="21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3" grpId="3" animBg="1"/>
      <p:bldP spid="24" grpId="0" animBg="1"/>
      <p:bldP spid="24" grpId="1" animBg="1"/>
      <p:bldP spid="24" grpId="2" animBg="1"/>
      <p:bldP spid="24" grpId="3" animBg="1"/>
      <p:bldP spid="24" grpId="4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/>
          <p:cNvSpPr/>
          <p:nvPr/>
        </p:nvSpPr>
        <p:spPr>
          <a:xfrm>
            <a:off x="6284917" y="3877945"/>
            <a:ext cx="1229353" cy="122935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流量混合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10569" y="1690512"/>
            <a:ext cx="3164381" cy="5015088"/>
          </a:xfrm>
        </p:spPr>
        <p:txBody>
          <a:bodyPr>
            <a:normAutofit/>
          </a:bodyPr>
          <a:lstStyle/>
          <a:p>
            <a:r>
              <a:rPr lang="zh-CN" altLang="en-US" sz="2400"/>
              <a:t>预防</a:t>
            </a:r>
            <a:r>
              <a:rPr lang="en-US" sz="2400"/>
              <a:t>timing </a:t>
            </a:r>
            <a:r>
              <a:rPr lang="en-US" sz="2400" dirty="0"/>
              <a:t>attacks</a:t>
            </a:r>
          </a:p>
          <a:p>
            <a:pPr lvl="1"/>
            <a:r>
              <a:rPr lang="zh-CN" altLang="en-US" sz="2100"/>
              <a:t>消息被故意延迟发送</a:t>
            </a:r>
            <a:endParaRPr lang="en-US" sz="2100" dirty="0"/>
          </a:p>
          <a:p>
            <a:pPr lvl="1"/>
            <a:r>
              <a:rPr lang="zh-CN" altLang="en-US" sz="2100"/>
              <a:t>报文间的时间关联性被打乱</a:t>
            </a:r>
            <a:endParaRPr lang="en-US" sz="2100" dirty="0"/>
          </a:p>
          <a:p>
            <a:r>
              <a:rPr lang="zh-CN" altLang="en-US" sz="2400"/>
              <a:t>问题：</a:t>
            </a:r>
            <a:endParaRPr lang="en-US" sz="2400" dirty="0"/>
          </a:p>
          <a:p>
            <a:pPr lvl="1"/>
            <a:r>
              <a:rPr lang="zh-CN" altLang="en-US" sz="2100"/>
              <a:t>流量大时才有效</a:t>
            </a:r>
            <a:endParaRPr lang="en-US" altLang="zh-CN" sz="2100"/>
          </a:p>
          <a:p>
            <a:pPr lvl="1"/>
            <a:r>
              <a:rPr lang="zh-CN" altLang="en-US" sz="2100"/>
              <a:t>增加了通信时延</a:t>
            </a:r>
            <a:endParaRPr lang="en-US" sz="2100" dirty="0"/>
          </a:p>
        </p:txBody>
      </p:sp>
      <p:pic>
        <p:nvPicPr>
          <p:cNvPr id="5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69" y="3198160"/>
            <a:ext cx="714657" cy="71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985" y="4085202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D:\Pictures\soft-scraps icons\User Executive Red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781" y="3946182"/>
            <a:ext cx="668224" cy="66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5" descr="D:\Pictures\soft-scraps icons\User Preppy Red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781" y="4650306"/>
            <a:ext cx="668224" cy="66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:\Pictures\soft-scraps icons\User Administrator Green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781" y="5382709"/>
            <a:ext cx="668224" cy="66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/>
          <p:cNvGrpSpPr/>
          <p:nvPr/>
        </p:nvGrpSpPr>
        <p:grpSpPr>
          <a:xfrm>
            <a:off x="4546092" y="3520613"/>
            <a:ext cx="1652075" cy="605674"/>
            <a:chOff x="4165091" y="3520613"/>
            <a:chExt cx="1652075" cy="605674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165091" y="3520613"/>
              <a:ext cx="1652075" cy="543717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172680" y="3664622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442480" y="4369130"/>
            <a:ext cx="1755687" cy="615288"/>
            <a:chOff x="4061479" y="4369130"/>
            <a:chExt cx="1755687" cy="615288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4061479" y="4369130"/>
              <a:ext cx="1755687" cy="615288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939322" y="4369130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442480" y="4614407"/>
            <a:ext cx="1755687" cy="1102415"/>
            <a:chOff x="4061479" y="4614406"/>
            <a:chExt cx="1755687" cy="1102415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4061479" y="4614406"/>
              <a:ext cx="1755687" cy="1102415"/>
            </a:xfrm>
            <a:prstGeom prst="straightConnector1">
              <a:avLst/>
            </a:prstGeom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4634940" y="4984418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3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546092" y="3985898"/>
            <a:ext cx="1652075" cy="461665"/>
            <a:chOff x="4165091" y="3985897"/>
            <a:chExt cx="1652075" cy="461665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4165091" y="4216730"/>
              <a:ext cx="1652075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278752" y="3985897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4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553635" y="2998104"/>
            <a:ext cx="1483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Arrival Order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7617682" y="3520614"/>
            <a:ext cx="1739859" cy="732299"/>
            <a:chOff x="7236681" y="3520613"/>
            <a:chExt cx="1739859" cy="732299"/>
          </a:xfrm>
        </p:grpSpPr>
        <p:cxnSp>
          <p:nvCxnSpPr>
            <p:cNvPr id="40" name="Straight Arrow Connector 39"/>
            <p:cNvCxnSpPr/>
            <p:nvPr/>
          </p:nvCxnSpPr>
          <p:spPr>
            <a:xfrm flipV="1">
              <a:off x="7236681" y="3520613"/>
              <a:ext cx="1739859" cy="667320"/>
            </a:xfrm>
            <a:prstGeom prst="straightConnector1">
              <a:avLst/>
            </a:prstGeom>
            <a:ln w="571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7284449" y="3791247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664174" y="4049462"/>
            <a:ext cx="1693366" cy="461665"/>
            <a:chOff x="7283174" y="4049461"/>
            <a:chExt cx="1693366" cy="461665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7283174" y="4187933"/>
              <a:ext cx="1693366" cy="140391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7626918" y="4049461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617682" y="4419830"/>
            <a:ext cx="1739858" cy="461665"/>
            <a:chOff x="7236682" y="4419829"/>
            <a:chExt cx="1739858" cy="461665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7236682" y="4492621"/>
              <a:ext cx="1739858" cy="309377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7951763" y="4419829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3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617682" y="4676775"/>
            <a:ext cx="1550089" cy="971345"/>
            <a:chOff x="7236681" y="4676774"/>
            <a:chExt cx="1550089" cy="971345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7236681" y="4676774"/>
              <a:ext cx="1550089" cy="971345"/>
            </a:xfrm>
            <a:prstGeom prst="straightConnector1">
              <a:avLst/>
            </a:prstGeom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8129857" y="5141721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4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7514270" y="3011974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Send Order</a:t>
            </a:r>
          </a:p>
        </p:txBody>
      </p:sp>
      <p:pic>
        <p:nvPicPr>
          <p:cNvPr id="56" name="Picture 2" descr="D:\Classes\5700\assets\devil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651" y="5603386"/>
            <a:ext cx="1118618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Pentagon 57"/>
          <p:cNvSpPr/>
          <p:nvPr/>
        </p:nvSpPr>
        <p:spPr>
          <a:xfrm rot="5400000">
            <a:off x="6644881" y="5207675"/>
            <a:ext cx="476407" cy="212670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 descr="代理服务缓存时长为t 的报文&#10;将报文顺序随机化发送&#10;"/>
          <p:cNvGrpSpPr/>
          <p:nvPr/>
        </p:nvGrpSpPr>
        <p:grpSpPr>
          <a:xfrm flipH="1">
            <a:off x="4953000" y="1065007"/>
            <a:ext cx="4580534" cy="1675977"/>
            <a:chOff x="1219205" y="4876798"/>
            <a:chExt cx="5181600" cy="1384996"/>
          </a:xfrm>
        </p:grpSpPr>
        <p:sp>
          <p:nvSpPr>
            <p:cNvPr id="61" name="Rectangular Callout 60"/>
            <p:cNvSpPr/>
            <p:nvPr/>
          </p:nvSpPr>
          <p:spPr>
            <a:xfrm>
              <a:off x="2007607" y="5534300"/>
              <a:ext cx="4393195" cy="727494"/>
            </a:xfrm>
            <a:prstGeom prst="wedgeRectCallout">
              <a:avLst>
                <a:gd name="adj1" fmla="val -2101"/>
                <a:gd name="adj2" fmla="val 162189"/>
              </a:avLst>
            </a:prstGeom>
            <a:solidFill>
              <a:schemeClr val="bg1"/>
            </a:solidFill>
            <a:ln w="1905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§"/>
                <a:defRPr/>
              </a:pPr>
              <a:r>
                <a:rPr lang="zh-CN" altLang="en-US" sz="1800" kern="0">
                  <a:latin typeface="SimHei" panose="02010609060101010101" pitchFamily="49" charset="-122"/>
                  <a:ea typeface="SimHei" panose="02010609060101010101" pitchFamily="49" charset="-122"/>
                </a:rPr>
                <a:t>代理服务缓存时长为</a:t>
              </a:r>
              <a:r>
                <a:rPr lang="en-US" sz="1800" kern="0">
                  <a:latin typeface="SimHei" panose="02010609060101010101" pitchFamily="49" charset="-122"/>
                  <a:ea typeface="SimHei" panose="02010609060101010101" pitchFamily="49" charset="-122"/>
                </a:rPr>
                <a:t>t</a:t>
              </a:r>
              <a:r>
                <a:rPr lang="zh-CN" altLang="en-US" sz="1800" kern="0">
                  <a:latin typeface="SimHei" panose="02010609060101010101" pitchFamily="49" charset="-122"/>
                  <a:ea typeface="SimHei" panose="02010609060101010101" pitchFamily="49" charset="-122"/>
                </a:rPr>
                <a:t>的数据</a:t>
              </a:r>
              <a:endParaRPr lang="en-US" sz="1800" kern="0">
                <a:latin typeface="SimHei" panose="02010609060101010101" pitchFamily="49" charset="-122"/>
                <a:ea typeface="SimHei" panose="02010609060101010101" pitchFamily="49" charset="-122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  <a:defRPr/>
              </a:pPr>
              <a:r>
                <a:rPr lang="zh-CN" altLang="en-US" sz="1800" kern="0">
                  <a:latin typeface="SimHei" panose="02010609060101010101" pitchFamily="49" charset="-122"/>
                  <a:ea typeface="SimHei" panose="02010609060101010101" pitchFamily="49" charset="-122"/>
                </a:rPr>
                <a:t>将数据顺序</a:t>
              </a:r>
              <a:r>
                <a:rPr lang="zh-CN" altLang="en-US" kern="0">
                  <a:latin typeface="SimHei" panose="02010609060101010101" pitchFamily="49" charset="-122"/>
                  <a:ea typeface="SimHei" panose="02010609060101010101" pitchFamily="49" charset="-122"/>
                </a:rPr>
                <a:t>打乱后</a:t>
              </a:r>
              <a:r>
                <a:rPr lang="zh-CN" altLang="en-US" sz="1800" kern="0">
                  <a:latin typeface="SimHei" panose="02010609060101010101" pitchFamily="49" charset="-122"/>
                  <a:ea typeface="SimHei" panose="02010609060101010101" pitchFamily="49" charset="-122"/>
                </a:rPr>
                <a:t>发送</a:t>
              </a:r>
              <a:endParaRPr lang="en-US" sz="1800" kern="0"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19205" y="4876798"/>
              <a:ext cx="5181600" cy="312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  <a:defRPr/>
              </a:pPr>
              <a:endParaRPr lang="en-US" sz="2800" kern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95219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Dummy Traffic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600200"/>
            <a:ext cx="8839200" cy="616992"/>
          </a:xfrm>
        </p:spPr>
        <p:txBody>
          <a:bodyPr/>
          <a:lstStyle/>
          <a:p>
            <a:r>
              <a:rPr lang="zh-CN" altLang="en-US"/>
              <a:t>发送无用流量，混淆正常流量</a:t>
            </a:r>
            <a:endParaRPr 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2518C62-9DEC-4DE0-9403-69FADFB88DD4}"/>
              </a:ext>
            </a:extLst>
          </p:cNvPr>
          <p:cNvGrpSpPr/>
          <p:nvPr/>
        </p:nvGrpSpPr>
        <p:grpSpPr>
          <a:xfrm>
            <a:off x="518672" y="2553312"/>
            <a:ext cx="8847886" cy="3586519"/>
            <a:chOff x="518672" y="2553312"/>
            <a:chExt cx="8847886" cy="3586519"/>
          </a:xfrm>
        </p:grpSpPr>
        <p:pic>
          <p:nvPicPr>
            <p:cNvPr id="5" name="Picture 5" descr="D:\Classes\5700\assets\User Coat Blue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72" y="3916172"/>
              <a:ext cx="714657" cy="714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D:\Classes\5700\assets\social_google_box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0219" y="3900331"/>
              <a:ext cx="746339" cy="746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1165" y="3847575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850" y="3847575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0535" y="3847575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1165" y="2553312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850" y="2553312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0535" y="2553312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1165" y="5121365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850" y="5121365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0535" y="5121365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Straight Arrow Connector 16"/>
            <p:cNvCxnSpPr>
              <a:endCxn id="10" idx="1"/>
            </p:cNvCxnSpPr>
            <p:nvPr/>
          </p:nvCxnSpPr>
          <p:spPr>
            <a:xfrm flipV="1">
              <a:off x="1349991" y="2979237"/>
              <a:ext cx="1091174" cy="1294263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0" idx="3"/>
              <a:endCxn id="14" idx="1"/>
            </p:cNvCxnSpPr>
            <p:nvPr/>
          </p:nvCxnSpPr>
          <p:spPr>
            <a:xfrm>
              <a:off x="3293014" y="2979237"/>
              <a:ext cx="1207837" cy="2568053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4" idx="3"/>
              <a:endCxn id="9" idx="1"/>
            </p:cNvCxnSpPr>
            <p:nvPr/>
          </p:nvCxnSpPr>
          <p:spPr>
            <a:xfrm flipV="1">
              <a:off x="5352699" y="4273499"/>
              <a:ext cx="1207837" cy="1273790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9" idx="3"/>
              <a:endCxn id="6" idx="1"/>
            </p:cNvCxnSpPr>
            <p:nvPr/>
          </p:nvCxnSpPr>
          <p:spPr>
            <a:xfrm>
              <a:off x="7412384" y="4273500"/>
              <a:ext cx="1207835" cy="1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endCxn id="7" idx="1"/>
            </p:cNvCxnSpPr>
            <p:nvPr/>
          </p:nvCxnSpPr>
          <p:spPr>
            <a:xfrm flipV="1">
              <a:off x="1349991" y="4273500"/>
              <a:ext cx="1091174" cy="1"/>
            </a:xfrm>
            <a:prstGeom prst="straightConnector1">
              <a:avLst/>
            </a:prstGeom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13" idx="1"/>
            </p:cNvCxnSpPr>
            <p:nvPr/>
          </p:nvCxnSpPr>
          <p:spPr>
            <a:xfrm>
              <a:off x="1349991" y="4273501"/>
              <a:ext cx="1091174" cy="1273789"/>
            </a:xfrm>
            <a:prstGeom prst="straightConnector1">
              <a:avLst/>
            </a:prstGeom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7" idx="3"/>
              <a:endCxn id="11" idx="1"/>
            </p:cNvCxnSpPr>
            <p:nvPr/>
          </p:nvCxnSpPr>
          <p:spPr>
            <a:xfrm flipV="1">
              <a:off x="3293014" y="2979237"/>
              <a:ext cx="1207837" cy="1294263"/>
            </a:xfrm>
            <a:prstGeom prst="straightConnector1">
              <a:avLst/>
            </a:prstGeom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3" idx="3"/>
              <a:endCxn id="14" idx="1"/>
            </p:cNvCxnSpPr>
            <p:nvPr/>
          </p:nvCxnSpPr>
          <p:spPr>
            <a:xfrm>
              <a:off x="3293014" y="5547289"/>
              <a:ext cx="1207837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1" idx="3"/>
              <a:endCxn id="12" idx="1"/>
            </p:cNvCxnSpPr>
            <p:nvPr/>
          </p:nvCxnSpPr>
          <p:spPr>
            <a:xfrm>
              <a:off x="5352699" y="2979236"/>
              <a:ext cx="1207837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4" idx="3"/>
              <a:endCxn id="15" idx="1"/>
            </p:cNvCxnSpPr>
            <p:nvPr/>
          </p:nvCxnSpPr>
          <p:spPr>
            <a:xfrm>
              <a:off x="5352699" y="5547289"/>
              <a:ext cx="1207837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&quot;No&quot; Symbol 36"/>
            <p:cNvSpPr/>
            <p:nvPr/>
          </p:nvSpPr>
          <p:spPr>
            <a:xfrm>
              <a:off x="7080772" y="2884924"/>
              <a:ext cx="663223" cy="663223"/>
            </a:xfrm>
            <a:prstGeom prst="noSmoking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&quot;No&quot; Symbol 37"/>
            <p:cNvSpPr/>
            <p:nvPr/>
          </p:nvSpPr>
          <p:spPr>
            <a:xfrm>
              <a:off x="7080772" y="5476608"/>
              <a:ext cx="663223" cy="663223"/>
            </a:xfrm>
            <a:prstGeom prst="noSmoking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85502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Tor</a:t>
            </a:r>
            <a:r>
              <a:rPr lang="en-US"/>
              <a:t>: </a:t>
            </a:r>
            <a:r>
              <a:rPr lang="zh-CN" altLang="en-US"/>
              <a:t>第二代洋葱路由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t>55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在</a:t>
            </a:r>
            <a:r>
              <a:rPr lang="en-US">
                <a:solidFill>
                  <a:schemeClr val="tx1"/>
                </a:solidFill>
              </a:rPr>
              <a:t>mix network</a:t>
            </a:r>
            <a:r>
              <a:rPr lang="zh-CN" altLang="en-US">
                <a:solidFill>
                  <a:schemeClr val="tx1"/>
                </a:solidFill>
              </a:rPr>
              <a:t>的基础上进行了改进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zh-CN" altLang="en-US">
                <a:solidFill>
                  <a:schemeClr val="tx1"/>
                </a:solidFill>
              </a:rPr>
              <a:t>前向安全（</a:t>
            </a:r>
            <a:r>
              <a:rPr lang="en-US">
                <a:solidFill>
                  <a:schemeClr val="tx1"/>
                </a:solidFill>
              </a:rPr>
              <a:t>forward secrecy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zh-CN" altLang="en-US">
                <a:solidFill>
                  <a:schemeClr val="tx1"/>
                </a:solidFill>
              </a:rPr>
              <a:t>引入哨兵（</a:t>
            </a:r>
            <a:r>
              <a:rPr lang="en-US">
                <a:solidFill>
                  <a:schemeClr val="tx1"/>
                </a:solidFill>
              </a:rPr>
              <a:t>guards</a:t>
            </a:r>
            <a:r>
              <a:rPr lang="zh-CN" altLang="en-US">
                <a:solidFill>
                  <a:schemeClr val="tx1"/>
                </a:solidFill>
              </a:rPr>
              <a:t>）增强源的匿名性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zh-CN" altLang="en-US">
                <a:solidFill>
                  <a:schemeClr val="tx1"/>
                </a:solidFill>
              </a:rPr>
              <a:t>选择中继节点时将带宽因素考虑在内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zh-CN" altLang="en-US">
                <a:solidFill>
                  <a:schemeClr val="tx1"/>
                </a:solidFill>
              </a:rPr>
              <a:t>引入隐藏服务（暗网）</a:t>
            </a:r>
            <a:endParaRPr lang="en-US" dirty="0">
              <a:solidFill>
                <a:schemeClr val="tx1"/>
              </a:solidFill>
            </a:endParaRPr>
          </a:p>
          <a:p>
            <a:pPr lvl="2"/>
            <a:r>
              <a:rPr lang="zh-CN" altLang="en-US">
                <a:solidFill>
                  <a:schemeClr val="tx1"/>
                </a:solidFill>
              </a:rPr>
              <a:t>服务仅可通过</a:t>
            </a:r>
            <a:r>
              <a:rPr lang="en-US">
                <a:solidFill>
                  <a:schemeClr val="tx1"/>
                </a:solidFill>
              </a:rPr>
              <a:t>Tor</a:t>
            </a:r>
            <a:r>
              <a:rPr lang="zh-CN" altLang="en-US">
                <a:solidFill>
                  <a:schemeClr val="tx1"/>
                </a:solidFill>
              </a:rPr>
              <a:t>访问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639" y="4872253"/>
            <a:ext cx="2474793" cy="185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76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部署情况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t>56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互联网上最大的匿名网络</a:t>
            </a:r>
            <a:endParaRPr lang="en-US" dirty="0"/>
          </a:p>
          <a:p>
            <a:pPr lvl="1"/>
            <a:r>
              <a:rPr lang="zh-CN" altLang="en-US"/>
              <a:t>始于</a:t>
            </a:r>
            <a:r>
              <a:rPr lang="en-US"/>
              <a:t>2002</a:t>
            </a:r>
            <a:r>
              <a:rPr lang="zh-CN" altLang="en-US"/>
              <a:t>年</a:t>
            </a:r>
            <a:endParaRPr lang="en-US" dirty="0"/>
          </a:p>
          <a:p>
            <a:pPr lvl="1"/>
            <a:r>
              <a:rPr lang="zh-CN" altLang="en-US"/>
              <a:t>仍然在不断发展和改进</a:t>
            </a:r>
            <a:endParaRPr lang="en-US" dirty="0"/>
          </a:p>
          <a:p>
            <a:r>
              <a:rPr lang="zh-CN" altLang="en-US"/>
              <a:t>当前全球约有</a:t>
            </a:r>
            <a:r>
              <a:rPr lang="en-US"/>
              <a:t>5000</a:t>
            </a:r>
            <a:r>
              <a:rPr lang="zh-CN" altLang="en-US"/>
              <a:t>个</a:t>
            </a:r>
            <a:r>
              <a:rPr lang="en-US"/>
              <a:t>Tor</a:t>
            </a:r>
            <a:r>
              <a:rPr lang="zh-CN" altLang="en-US"/>
              <a:t>中继</a:t>
            </a:r>
            <a:endParaRPr lang="en-US" dirty="0"/>
          </a:p>
          <a:p>
            <a:pPr lvl="1"/>
            <a:r>
              <a:rPr lang="zh-CN" altLang="en-US"/>
              <a:t>中继服务是自愿提供的</a:t>
            </a:r>
            <a:endParaRPr lang="en-US" dirty="0"/>
          </a:p>
          <a:p>
            <a:pPr lvl="1"/>
            <a:r>
              <a:rPr lang="zh-CN" altLang="en-US"/>
              <a:t>有些节点可能是由情报机构提供或控制</a:t>
            </a:r>
            <a:endParaRPr lang="en-US" dirty="0"/>
          </a:p>
          <a:p>
            <a:r>
              <a:rPr lang="zh-CN" altLang="en-US"/>
              <a:t>每天</a:t>
            </a:r>
            <a:r>
              <a:rPr lang="en-US"/>
              <a:t>50</a:t>
            </a:r>
            <a:r>
              <a:rPr lang="zh-CN" altLang="en-US"/>
              <a:t>万</a:t>
            </a:r>
            <a:r>
              <a:rPr lang="en-US"/>
              <a:t> – 90</a:t>
            </a:r>
            <a:r>
              <a:rPr lang="zh-CN" altLang="en-US"/>
              <a:t>万个活跃用户</a:t>
            </a:r>
            <a:endParaRPr lang="en-US" dirty="0"/>
          </a:p>
          <a:p>
            <a:pPr lvl="1"/>
            <a:r>
              <a:rPr lang="zh-CN" altLang="en-US"/>
              <a:t>规模仍在不断扩大</a:t>
            </a:r>
            <a:endParaRPr lang="en-US" dirty="0"/>
          </a:p>
        </p:txBody>
      </p:sp>
      <p:pic>
        <p:nvPicPr>
          <p:cNvPr id="7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D32BDBEF-1219-428A-8263-6131A896539D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t="16393" b="16393"/>
          <a:stretch>
            <a:fillRect/>
          </a:stretch>
        </p:blipFill>
        <p:spPr>
          <a:xfrm>
            <a:off x="7439207" y="5128261"/>
            <a:ext cx="1476193" cy="131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25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使用简便（但被墙）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t>57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600200"/>
            <a:ext cx="9144000" cy="5105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/>
              <a:t>下载</a:t>
            </a:r>
            <a:r>
              <a:rPr lang="en-US"/>
              <a:t>Tor</a:t>
            </a:r>
            <a:r>
              <a:rPr lang="zh-CN" altLang="en-US"/>
              <a:t>客户端</a:t>
            </a:r>
            <a:endParaRPr lang="en-US" dirty="0"/>
          </a:p>
          <a:p>
            <a:pPr marL="834390" lvl="1" indent="-514350"/>
            <a:r>
              <a:rPr lang="zh-CN" altLang="en-US"/>
              <a:t>以本地</a:t>
            </a:r>
            <a:r>
              <a:rPr lang="en-US"/>
              <a:t>SOCKS</a:t>
            </a:r>
            <a:r>
              <a:rPr lang="zh-CN" altLang="en-US"/>
              <a:t>代理的方式工作</a:t>
            </a:r>
            <a:endParaRPr lang="en-US" dirty="0"/>
          </a:p>
          <a:p>
            <a:pPr marL="834390" lvl="1" indent="-514350"/>
            <a:r>
              <a:rPr lang="zh-CN" altLang="en-US"/>
              <a:t>客户端维护中继链路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zh-CN" altLang="en-US"/>
              <a:t>配置浏览器使用</a:t>
            </a:r>
            <a:r>
              <a:rPr lang="en-US"/>
              <a:t>Tor</a:t>
            </a:r>
            <a:r>
              <a:rPr lang="zh-CN" altLang="en-US"/>
              <a:t>客户端代理</a:t>
            </a:r>
            <a:endParaRPr lang="en-US" dirty="0"/>
          </a:p>
          <a:p>
            <a:pPr marL="834390" lvl="1" indent="-514350"/>
            <a:r>
              <a:rPr lang="zh-CN" altLang="en-US"/>
              <a:t>或其它支持</a:t>
            </a:r>
            <a:r>
              <a:rPr lang="en-US"/>
              <a:t>SOCKS</a:t>
            </a:r>
            <a:r>
              <a:rPr lang="zh-CN" altLang="en-US"/>
              <a:t>代理的应用</a:t>
            </a:r>
            <a:endParaRPr lang="en-US" dirty="0"/>
          </a:p>
        </p:txBody>
      </p:sp>
      <p:pic>
        <p:nvPicPr>
          <p:cNvPr id="9219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989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2978770" y="2750278"/>
            <a:ext cx="928050" cy="799684"/>
            <a:chOff x="-1655910" y="2976263"/>
            <a:chExt cx="1030032" cy="887560"/>
          </a:xfrm>
        </p:grpSpPr>
        <p:pic>
          <p:nvPicPr>
            <p:cNvPr id="45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77726" y="2976263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D:\Classes\5700\assets\Tor_logo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5910" y="3042073"/>
              <a:ext cx="558428" cy="82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/>
          <p:cNvGrpSpPr/>
          <p:nvPr/>
        </p:nvGrpSpPr>
        <p:grpSpPr>
          <a:xfrm>
            <a:off x="2027612" y="3892870"/>
            <a:ext cx="928050" cy="799684"/>
            <a:chOff x="-1655910" y="2976263"/>
            <a:chExt cx="1030032" cy="887560"/>
          </a:xfrm>
        </p:grpSpPr>
        <p:pic>
          <p:nvPicPr>
            <p:cNvPr id="48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77726" y="2976263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D:\Classes\5700\assets\Tor_logo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5910" y="3042073"/>
              <a:ext cx="558428" cy="82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/>
          <p:cNvGrpSpPr/>
          <p:nvPr/>
        </p:nvGrpSpPr>
        <p:grpSpPr>
          <a:xfrm>
            <a:off x="3487031" y="4109885"/>
            <a:ext cx="928050" cy="799684"/>
            <a:chOff x="-1655910" y="2976263"/>
            <a:chExt cx="1030032" cy="887560"/>
          </a:xfrm>
        </p:grpSpPr>
        <p:pic>
          <p:nvPicPr>
            <p:cNvPr id="51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77726" y="2976263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D:\Classes\5700\assets\Tor_logo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5910" y="3042073"/>
              <a:ext cx="558428" cy="82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52"/>
          <p:cNvGrpSpPr/>
          <p:nvPr/>
        </p:nvGrpSpPr>
        <p:grpSpPr>
          <a:xfrm>
            <a:off x="5192530" y="3829029"/>
            <a:ext cx="928050" cy="799684"/>
            <a:chOff x="-1655910" y="2976263"/>
            <a:chExt cx="1030032" cy="887560"/>
          </a:xfrm>
        </p:grpSpPr>
        <p:pic>
          <p:nvPicPr>
            <p:cNvPr id="54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77726" y="2976263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D:\Classes\5700\assets\Tor_logo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5910" y="3042073"/>
              <a:ext cx="558428" cy="82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/>
          <p:cNvGrpSpPr/>
          <p:nvPr/>
        </p:nvGrpSpPr>
        <p:grpSpPr>
          <a:xfrm>
            <a:off x="4728505" y="2446092"/>
            <a:ext cx="928050" cy="799684"/>
            <a:chOff x="-1655910" y="2976263"/>
            <a:chExt cx="1030032" cy="887560"/>
          </a:xfrm>
        </p:grpSpPr>
        <p:pic>
          <p:nvPicPr>
            <p:cNvPr id="57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77726" y="2976263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D:\Classes\5700\assets\Tor_logo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5910" y="3042073"/>
              <a:ext cx="558428" cy="82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/>
          <p:cNvGrpSpPr/>
          <p:nvPr/>
        </p:nvGrpSpPr>
        <p:grpSpPr>
          <a:xfrm>
            <a:off x="6137268" y="2649145"/>
            <a:ext cx="928050" cy="799684"/>
            <a:chOff x="-1655910" y="2976263"/>
            <a:chExt cx="1030032" cy="887560"/>
          </a:xfrm>
        </p:grpSpPr>
        <p:pic>
          <p:nvPicPr>
            <p:cNvPr id="60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77726" y="2976263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D:\Classes\5700\assets\Tor_logo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5910" y="3042073"/>
              <a:ext cx="558428" cy="82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/>
          <p:cNvGrpSpPr/>
          <p:nvPr/>
        </p:nvGrpSpPr>
        <p:grpSpPr>
          <a:xfrm>
            <a:off x="6650237" y="4232068"/>
            <a:ext cx="928050" cy="799684"/>
            <a:chOff x="-1655910" y="2976263"/>
            <a:chExt cx="1030032" cy="887560"/>
          </a:xfrm>
        </p:grpSpPr>
        <p:pic>
          <p:nvPicPr>
            <p:cNvPr id="63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77726" y="2976263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D:\Classes\5700\assets\Tor_logo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5910" y="3042073"/>
              <a:ext cx="558428" cy="82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Group 64"/>
          <p:cNvGrpSpPr/>
          <p:nvPr/>
        </p:nvGrpSpPr>
        <p:grpSpPr>
          <a:xfrm>
            <a:off x="7660252" y="3143638"/>
            <a:ext cx="928050" cy="799684"/>
            <a:chOff x="-1655910" y="2976263"/>
            <a:chExt cx="1030032" cy="887560"/>
          </a:xfrm>
        </p:grpSpPr>
        <p:pic>
          <p:nvPicPr>
            <p:cNvPr id="66" name="Picture 2" descr="D:\Pictures\Server_icons_lnx\Icons\128X128\serv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77726" y="2976263"/>
              <a:ext cx="851848" cy="85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D:\Classes\5700\assets\Tor_logo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55910" y="3042073"/>
              <a:ext cx="558428" cy="82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Tor</a:t>
            </a:r>
            <a:r>
              <a:rPr lang="zh-CN" altLang="en-US"/>
              <a:t>示例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74" y="2344853"/>
            <a:ext cx="714657" cy="71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924" y="5016996"/>
            <a:ext cx="746339" cy="74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ular Callout 15"/>
          <p:cNvSpPr/>
          <p:nvPr/>
        </p:nvSpPr>
        <p:spPr>
          <a:xfrm flipH="1">
            <a:off x="6154619" y="1956024"/>
            <a:ext cx="1412214" cy="352741"/>
          </a:xfrm>
          <a:prstGeom prst="wedgeRectCallout">
            <a:avLst>
              <a:gd name="adj1" fmla="val -420"/>
              <a:gd name="adj2" fmla="val 152445"/>
            </a:avLst>
          </a:prstGeom>
          <a:solidFill>
            <a:schemeClr val="bg1"/>
          </a:solidFill>
          <a:ln w="19050" cap="flat" cmpd="sng" algn="ctr">
            <a:solidFill>
              <a:srgbClr val="DA1F28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kern="0">
                <a:latin typeface="SimHei" panose="02010609060101010101" pitchFamily="49" charset="-122"/>
                <a:ea typeface="SimHei" panose="02010609060101010101" pitchFamily="49" charset="-122"/>
              </a:rPr>
              <a:t>中继</a:t>
            </a:r>
            <a:r>
              <a:rPr lang="en-US" altLang="zh-CN" kern="0"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kern="0">
                <a:latin typeface="Comic Sans MS" panose="030F0702030302020204" pitchFamily="66" charset="0"/>
                <a:ea typeface="SimHei" panose="02010609060101010101" pitchFamily="49" charset="-122"/>
              </a:rPr>
              <a:t>relay</a:t>
            </a:r>
            <a:r>
              <a:rPr lang="en-US" altLang="zh-CN" kern="0"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endParaRPr lang="en-US" kern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66990" y="4592068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&lt;K</a:t>
            </a:r>
            <a:r>
              <a:rPr lang="en-US" sz="2000" baseline="-25000" dirty="0">
                <a:solidFill>
                  <a:srgbClr val="C00000"/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, K</a:t>
            </a:r>
            <a:r>
              <a:rPr lang="en-US" sz="2000" baseline="-25000" dirty="0">
                <a:solidFill>
                  <a:srgbClr val="C00000"/>
                </a:solidFill>
                <a:latin typeface="Comic Sans MS" panose="030F0702030302020204" pitchFamily="66" charset="0"/>
              </a:rPr>
              <a:t>S</a:t>
            </a:r>
            <a:r>
              <a:rPr lang="en-US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&gt;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07670" y="3485433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&lt;K</a:t>
            </a:r>
            <a:r>
              <a:rPr lang="en-US" sz="2000" baseline="-25000" dirty="0">
                <a:solidFill>
                  <a:srgbClr val="7030A0"/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, K</a:t>
            </a:r>
            <a:r>
              <a:rPr lang="en-US" sz="2000" baseline="-25000" dirty="0">
                <a:solidFill>
                  <a:srgbClr val="7030A0"/>
                </a:solidFill>
                <a:latin typeface="Comic Sans MS" panose="030F0702030302020204" pitchFamily="66" charset="0"/>
              </a:rPr>
              <a:t>S</a:t>
            </a: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&gt;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66091" y="4789718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Comic Sans MS" panose="030F0702030302020204" pitchFamily="66" charset="0"/>
              </a:rPr>
              <a:t>&lt;K</a:t>
            </a:r>
            <a:r>
              <a:rPr lang="en-US" sz="2000" baseline="-25000" dirty="0">
                <a:solidFill>
                  <a:srgbClr val="002060"/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solidFill>
                  <a:srgbClr val="002060"/>
                </a:solidFill>
                <a:latin typeface="Comic Sans MS" panose="030F0702030302020204" pitchFamily="66" charset="0"/>
              </a:rPr>
              <a:t>, K</a:t>
            </a:r>
            <a:r>
              <a:rPr lang="en-US" sz="2000" baseline="-25000" dirty="0">
                <a:solidFill>
                  <a:srgbClr val="002060"/>
                </a:solidFill>
                <a:latin typeface="Comic Sans MS" panose="030F0702030302020204" pitchFamily="66" charset="0"/>
              </a:rPr>
              <a:t>S</a:t>
            </a:r>
            <a:r>
              <a:rPr lang="en-US" sz="2000" dirty="0">
                <a:solidFill>
                  <a:srgbClr val="002060"/>
                </a:solidFill>
                <a:latin typeface="Comic Sans MS" panose="030F0702030302020204" pitchFamily="66" charset="0"/>
              </a:rPr>
              <a:t>&gt;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44293" y="3848142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&lt;K</a:t>
            </a:r>
            <a:r>
              <a:rPr lang="en-US" sz="2000" baseline="-25000" dirty="0">
                <a:solidFill>
                  <a:srgbClr val="0070C0"/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, K</a:t>
            </a:r>
            <a:r>
              <a:rPr lang="en-US" sz="2000" baseline="-25000" dirty="0">
                <a:solidFill>
                  <a:srgbClr val="0070C0"/>
                </a:solidFill>
                <a:latin typeface="Comic Sans MS" panose="030F0702030302020204" pitchFamily="66" charset="0"/>
              </a:rPr>
              <a:t>S</a:t>
            </a:r>
            <a:r>
              <a:rPr lang="en-US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&gt;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67997" y="4557461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Comic Sans MS" panose="030F0702030302020204" pitchFamily="66" charset="0"/>
              </a:rPr>
              <a:t>&lt;K</a:t>
            </a:r>
            <a:r>
              <a:rPr lang="en-US" sz="2000" baseline="-25000" dirty="0">
                <a:solidFill>
                  <a:srgbClr val="00B050"/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solidFill>
                  <a:srgbClr val="00B050"/>
                </a:solidFill>
                <a:latin typeface="Comic Sans MS" panose="030F0702030302020204" pitchFamily="66" charset="0"/>
              </a:rPr>
              <a:t>, K</a:t>
            </a:r>
            <a:r>
              <a:rPr lang="en-US" sz="2000" baseline="-25000" dirty="0">
                <a:solidFill>
                  <a:srgbClr val="00B050"/>
                </a:solidFill>
                <a:latin typeface="Comic Sans MS" panose="030F0702030302020204" pitchFamily="66" charset="0"/>
              </a:rPr>
              <a:t>S</a:t>
            </a:r>
            <a:r>
              <a:rPr lang="en-US" sz="2000" dirty="0">
                <a:solidFill>
                  <a:srgbClr val="00B050"/>
                </a:solidFill>
                <a:latin typeface="Comic Sans MS" panose="030F0702030302020204" pitchFamily="66" charset="0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04116" y="3401285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&lt;K</a:t>
            </a:r>
            <a:r>
              <a:rPr lang="en-US" sz="2000" baseline="-25000" dirty="0">
                <a:solidFill>
                  <a:srgbClr val="FF0000"/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, K</a:t>
            </a:r>
            <a:r>
              <a:rPr lang="en-US" sz="2000" baseline="-25000" dirty="0">
                <a:solidFill>
                  <a:srgbClr val="FF0000"/>
                </a:solidFill>
                <a:latin typeface="Comic Sans MS" panose="030F0702030302020204" pitchFamily="66" charset="0"/>
              </a:rPr>
              <a:t>S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&gt;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93909" y="4939846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Comic Sans MS" panose="030F0702030302020204" pitchFamily="66" charset="0"/>
              </a:rPr>
              <a:t>&lt;K</a:t>
            </a:r>
            <a:r>
              <a:rPr lang="en-US" sz="2000" baseline="-25000" dirty="0">
                <a:solidFill>
                  <a:srgbClr val="FFC000"/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solidFill>
                  <a:srgbClr val="FFC000"/>
                </a:solidFill>
                <a:latin typeface="Comic Sans MS" panose="030F0702030302020204" pitchFamily="66" charset="0"/>
              </a:rPr>
              <a:t>, K</a:t>
            </a:r>
            <a:r>
              <a:rPr lang="en-US" sz="2000" baseline="-25000" dirty="0">
                <a:solidFill>
                  <a:srgbClr val="FFC000"/>
                </a:solidFill>
                <a:latin typeface="Comic Sans MS" panose="030F0702030302020204" pitchFamily="66" charset="0"/>
              </a:rPr>
              <a:t>S</a:t>
            </a:r>
            <a:r>
              <a:rPr lang="en-US" sz="2000" dirty="0">
                <a:solidFill>
                  <a:srgbClr val="FFC000"/>
                </a:solidFill>
                <a:latin typeface="Comic Sans MS" panose="030F0702030302020204" pitchFamily="66" charset="0"/>
              </a:rPr>
              <a:t>&gt;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2073" y="3180503"/>
            <a:ext cx="117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92D050"/>
                </a:solidFill>
                <a:latin typeface="Comic Sans MS" panose="030F0702030302020204" pitchFamily="66" charset="0"/>
              </a:rPr>
              <a:t>&lt;K</a:t>
            </a:r>
            <a:r>
              <a:rPr lang="en-US" sz="2000" baseline="-25000" dirty="0">
                <a:solidFill>
                  <a:srgbClr val="92D050"/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solidFill>
                  <a:srgbClr val="92D050"/>
                </a:solidFill>
                <a:latin typeface="Comic Sans MS" panose="030F0702030302020204" pitchFamily="66" charset="0"/>
              </a:rPr>
              <a:t>, K</a:t>
            </a:r>
            <a:r>
              <a:rPr lang="en-US" sz="2000" baseline="-25000" dirty="0">
                <a:solidFill>
                  <a:srgbClr val="92D050"/>
                </a:solidFill>
                <a:latin typeface="Comic Sans MS" panose="030F0702030302020204" pitchFamily="66" charset="0"/>
              </a:rPr>
              <a:t>S</a:t>
            </a:r>
            <a:r>
              <a:rPr lang="en-US" sz="2000" dirty="0">
                <a:solidFill>
                  <a:srgbClr val="92D050"/>
                </a:solidFill>
                <a:latin typeface="Comic Sans MS" panose="030F0702030302020204" pitchFamily="66" charset="0"/>
              </a:rPr>
              <a:t>&gt;</a:t>
            </a:r>
          </a:p>
        </p:txBody>
      </p:sp>
      <p:sp>
        <p:nvSpPr>
          <p:cNvPr id="18" name="Left-Right Arrow 17"/>
          <p:cNvSpPr/>
          <p:nvPr/>
        </p:nvSpPr>
        <p:spPr>
          <a:xfrm rot="423273">
            <a:off x="1640324" y="2848707"/>
            <a:ext cx="1431576" cy="273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8" name="Left-Right Arrow 27"/>
          <p:cNvSpPr/>
          <p:nvPr/>
        </p:nvSpPr>
        <p:spPr>
          <a:xfrm rot="1325028">
            <a:off x="3830677" y="3488736"/>
            <a:ext cx="1431576" cy="273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9" name="Left-Right Arrow 28"/>
          <p:cNvSpPr/>
          <p:nvPr/>
        </p:nvSpPr>
        <p:spPr>
          <a:xfrm rot="20648856">
            <a:off x="6090087" y="3836458"/>
            <a:ext cx="1583826" cy="26993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2977" y="3112263"/>
            <a:ext cx="1632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[</a:t>
            </a:r>
            <a:r>
              <a:rPr lang="en-US" sz="2000" dirty="0">
                <a:solidFill>
                  <a:srgbClr val="7030A0"/>
                </a:solidFill>
                <a:latin typeface="Comic Sans MS" panose="030F0702030302020204" pitchFamily="66" charset="0"/>
              </a:rPr>
              <a:t>K</a:t>
            </a:r>
            <a:r>
              <a:rPr lang="en-US" sz="2000" baseline="-25000" dirty="0">
                <a:solidFill>
                  <a:srgbClr val="7030A0"/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latin typeface="Comic Sans MS" panose="030F0702030302020204" pitchFamily="66" charset="0"/>
              </a:rPr>
              <a:t> ,</a:t>
            </a:r>
            <a:r>
              <a:rPr lang="en-US" sz="2000" dirty="0">
                <a:solidFill>
                  <a:srgbClr val="00B050"/>
                </a:solidFill>
                <a:latin typeface="Comic Sans MS" panose="030F0702030302020204" pitchFamily="66" charset="0"/>
              </a:rPr>
              <a:t> K</a:t>
            </a:r>
            <a:r>
              <a:rPr lang="en-US" sz="2000" baseline="-25000" dirty="0">
                <a:solidFill>
                  <a:srgbClr val="00B050"/>
                </a:solidFill>
                <a:latin typeface="Comic Sans MS" panose="030F0702030302020204" pitchFamily="66" charset="0"/>
              </a:rPr>
              <a:t>P </a:t>
            </a:r>
            <a:r>
              <a:rPr lang="en-US" sz="2000" dirty="0">
                <a:latin typeface="Comic Sans MS" panose="030F0702030302020204" pitchFamily="66" charset="0"/>
              </a:rPr>
              <a:t>,</a:t>
            </a:r>
            <a:r>
              <a:rPr lang="en-US" sz="2000" baseline="-25000" dirty="0">
                <a:solidFill>
                  <a:srgbClr val="00B050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mic Sans MS" panose="030F0702030302020204" pitchFamily="66" charset="0"/>
              </a:rPr>
              <a:t>K</a:t>
            </a:r>
            <a:r>
              <a:rPr lang="en-US" sz="2000" baseline="-25000" dirty="0">
                <a:solidFill>
                  <a:srgbClr val="00B0F0"/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latin typeface="Comic Sans MS" panose="030F0702030302020204" pitchFamily="66" charset="0"/>
              </a:rPr>
              <a:t>]</a:t>
            </a:r>
          </a:p>
        </p:txBody>
      </p:sp>
      <p:sp>
        <p:nvSpPr>
          <p:cNvPr id="37" name="Rectangular Callout 36"/>
          <p:cNvSpPr/>
          <p:nvPr/>
        </p:nvSpPr>
        <p:spPr>
          <a:xfrm flipH="1">
            <a:off x="2978768" y="2055306"/>
            <a:ext cx="2134133" cy="356381"/>
          </a:xfrm>
          <a:prstGeom prst="wedgeRectCallout">
            <a:avLst>
              <a:gd name="adj1" fmla="val -699"/>
              <a:gd name="adj2" fmla="val 272730"/>
            </a:avLst>
          </a:prstGeom>
          <a:solidFill>
            <a:schemeClr val="bg1"/>
          </a:solidFill>
          <a:ln w="19050" cap="flat" cmpd="sng" algn="ctr">
            <a:solidFill>
              <a:srgbClr val="DA1F28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800" kern="0">
                <a:latin typeface="SimHei" panose="02010609060101010101" pitchFamily="49" charset="-122"/>
                <a:ea typeface="SimHei" panose="02010609060101010101" pitchFamily="49" charset="-122"/>
              </a:rPr>
              <a:t>加密信道</a:t>
            </a:r>
            <a:endParaRPr lang="en-US" sz="1800" i="1" kern="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9" name="Up-Down Arrow 38"/>
          <p:cNvSpPr/>
          <p:nvPr/>
        </p:nvSpPr>
        <p:spPr>
          <a:xfrm rot="20195750">
            <a:off x="8287329" y="4198622"/>
            <a:ext cx="342893" cy="865969"/>
          </a:xfrm>
          <a:prstGeom prst="up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42" name="Rectangular Callout 41"/>
          <p:cNvSpPr/>
          <p:nvPr/>
        </p:nvSpPr>
        <p:spPr>
          <a:xfrm flipH="1">
            <a:off x="6593907" y="5376518"/>
            <a:ext cx="1826725" cy="477052"/>
          </a:xfrm>
          <a:prstGeom prst="wedgeRectCallout">
            <a:avLst>
              <a:gd name="adj1" fmla="val -45843"/>
              <a:gd name="adj2" fmla="val -148144"/>
            </a:avLst>
          </a:prstGeom>
          <a:solidFill>
            <a:schemeClr val="bg1"/>
          </a:solidFill>
          <a:ln w="19050" cap="flat" cmpd="sng" algn="ctr">
            <a:solidFill>
              <a:srgbClr val="DA1F28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kern="0">
                <a:latin typeface="SimHei" panose="02010609060101010101" pitchFamily="49" charset="-122"/>
                <a:ea typeface="SimHei" panose="02010609060101010101" pitchFamily="49" charset="-122"/>
              </a:rPr>
              <a:t>未加密</a:t>
            </a:r>
            <a:endParaRPr lang="en-US" kern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7425" y="5453459"/>
            <a:ext cx="3235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omic Sans MS" panose="030F0702030302020204" pitchFamily="66" charset="0"/>
              </a:rPr>
              <a:t>E(</a:t>
            </a:r>
            <a:r>
              <a:rPr lang="en-US" sz="2000" i="1" dirty="0">
                <a:solidFill>
                  <a:srgbClr val="7030A0"/>
                </a:solidFill>
                <a:latin typeface="Comic Sans MS" panose="030F0702030302020204" pitchFamily="66" charset="0"/>
              </a:rPr>
              <a:t>K</a:t>
            </a:r>
            <a:r>
              <a:rPr lang="en-US" sz="2000" i="1" baseline="-25000" dirty="0">
                <a:solidFill>
                  <a:srgbClr val="7030A0"/>
                </a:solidFill>
                <a:latin typeface="Comic Sans MS" panose="030F0702030302020204" pitchFamily="66" charset="0"/>
              </a:rPr>
              <a:t>P </a:t>
            </a:r>
            <a:r>
              <a:rPr lang="en-US" sz="2000" i="1" dirty="0">
                <a:latin typeface="Comic Sans MS" panose="030F0702030302020204" pitchFamily="66" charset="0"/>
              </a:rPr>
              <a:t>, E(</a:t>
            </a:r>
            <a:r>
              <a:rPr lang="en-US" sz="2000" i="1" dirty="0">
                <a:solidFill>
                  <a:srgbClr val="00B050"/>
                </a:solidFill>
                <a:latin typeface="Comic Sans MS" panose="030F0702030302020204" pitchFamily="66" charset="0"/>
              </a:rPr>
              <a:t>K</a:t>
            </a:r>
            <a:r>
              <a:rPr lang="en-US" sz="2000" i="1" baseline="-25000" dirty="0">
                <a:solidFill>
                  <a:srgbClr val="00B050"/>
                </a:solidFill>
                <a:latin typeface="Comic Sans MS" panose="030F0702030302020204" pitchFamily="66" charset="0"/>
              </a:rPr>
              <a:t>P </a:t>
            </a:r>
            <a:r>
              <a:rPr lang="en-US" sz="2000" i="1" dirty="0">
                <a:latin typeface="Comic Sans MS" panose="030F0702030302020204" pitchFamily="66" charset="0"/>
              </a:rPr>
              <a:t>, E(</a:t>
            </a:r>
            <a:r>
              <a:rPr lang="en-US" sz="2000" i="1" dirty="0">
                <a:solidFill>
                  <a:srgbClr val="00B0F0"/>
                </a:solidFill>
                <a:latin typeface="Comic Sans MS" panose="030F0702030302020204" pitchFamily="66" charset="0"/>
              </a:rPr>
              <a:t>K</a:t>
            </a:r>
            <a:r>
              <a:rPr lang="en-US" sz="2000" i="1" baseline="-25000" dirty="0">
                <a:solidFill>
                  <a:srgbClr val="00B0F0"/>
                </a:solidFill>
                <a:latin typeface="Comic Sans MS" panose="030F0702030302020204" pitchFamily="66" charset="0"/>
              </a:rPr>
              <a:t>P </a:t>
            </a:r>
            <a:r>
              <a:rPr lang="en-US" sz="2000" i="1" dirty="0">
                <a:latin typeface="Comic Sans MS" panose="030F0702030302020204" pitchFamily="66" charset="0"/>
              </a:rPr>
              <a:t>, M))) = C</a:t>
            </a:r>
          </a:p>
        </p:txBody>
      </p:sp>
      <p:sp>
        <p:nvSpPr>
          <p:cNvPr id="35" name="Oval 34"/>
          <p:cNvSpPr/>
          <p:nvPr/>
        </p:nvSpPr>
        <p:spPr>
          <a:xfrm>
            <a:off x="603658" y="3573656"/>
            <a:ext cx="1176903" cy="117690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59243" y="3629241"/>
            <a:ext cx="1065730" cy="106573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73066" y="3743064"/>
            <a:ext cx="838084" cy="83808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pic>
        <p:nvPicPr>
          <p:cNvPr id="26" name="Picture 3" descr="D:\Classes\5700\assets\Email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59" y="3857557"/>
            <a:ext cx="609101" cy="6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D:\Classes\5700\assets\Torprojec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3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9.89824E-7 L 0.24774 -0.13367 " pathEditMode="relative" rAng="0" ptsTypes="AA">
                                      <p:cBhvr>
                                        <p:cTn id="5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78" y="-668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9.89824E-7 L 0.2434 -0.13182 " pathEditMode="relative" rAng="0" ptsTypes="AA">
                                      <p:cBhvr>
                                        <p:cTn id="5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70" y="-659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9.89824E-7 L 0.24618 -0.13159 " pathEditMode="relative" rAng="0" ptsTypes="AA">
                                      <p:cBhvr>
                                        <p:cTn id="58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9" y="-659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9.89824E-7 L 0.24479 -0.12974 " pathEditMode="relative" rAng="0" ptsTypes="AA">
                                      <p:cBhvr>
                                        <p:cTn id="60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0" y="-64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xit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774 -0.13367 L 0.47447 -0.01896 " pathEditMode="relative" rAng="0" ptsTypes="AA">
                                      <p:cBhvr>
                                        <p:cTn id="69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37" y="573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774 -0.13367 L 0.47465 -0.02081 " pathEditMode="relative" rAng="0" ptsTypes="AA">
                                      <p:cBhvr>
                                        <p:cTn id="71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37" y="5643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774 -0.13367 L 0.47309 -0.02081 " pathEditMode="relative" rAng="0" ptsTypes="AA">
                                      <p:cBhvr>
                                        <p:cTn id="73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67" y="56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xit" presetSubtype="2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447 -0.01896 L 0.74027 -0.09898 " pathEditMode="relative" rAng="0" ptsTypes="AA">
                                      <p:cBhvr>
                                        <p:cTn id="8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400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447 -0.01896 L 0.74166 -0.10106 " pathEditMode="relative" rAng="0" ptsTypes="AA">
                                      <p:cBhvr>
                                        <p:cTn id="84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1" y="-4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xit" presetSubtype="21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4027 -0.09898 L 0.85208 0.09528 " pathEditMode="relative" rAng="0" ptsTypes="AA">
                                      <p:cBhvr>
                                        <p:cTn id="97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0" y="9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8" grpId="0" animBg="1"/>
      <p:bldP spid="29" grpId="0" animBg="1"/>
      <p:bldP spid="31" grpId="0"/>
      <p:bldP spid="39" grpId="0" animBg="1"/>
      <p:bldP spid="40" grpId="0"/>
      <p:bldP spid="35" grpId="0" animBg="1"/>
      <p:bldP spid="35" grpId="1" animBg="1"/>
      <p:bldP spid="35" grpId="2" animBg="1"/>
      <p:bldP spid="34" grpId="0" animBg="1"/>
      <p:bldP spid="34" grpId="1" animBg="1"/>
      <p:bldP spid="34" grpId="2" animBg="1"/>
      <p:bldP spid="34" grpId="3" animBg="1"/>
      <p:bldP spid="27" grpId="0" animBg="1"/>
      <p:bldP spid="27" grpId="1" animBg="1"/>
      <p:bldP spid="27" grpId="2" animBg="1"/>
      <p:bldP spid="27" grpId="3" animBg="1"/>
      <p:bldP spid="27" grpId="4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攻击</a:t>
            </a:r>
            <a:r>
              <a:rPr lang="en-US"/>
              <a:t>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06104" y="5131558"/>
            <a:ext cx="8927041" cy="1726442"/>
          </a:xfrm>
        </p:spPr>
        <p:txBody>
          <a:bodyPr>
            <a:normAutofit/>
          </a:bodyPr>
          <a:lstStyle/>
          <a:p>
            <a:r>
              <a:rPr lang="en-US"/>
              <a:t>Tor</a:t>
            </a:r>
            <a:r>
              <a:rPr lang="zh-CN" altLang="en-US"/>
              <a:t>用户可选择任意数量的中继</a:t>
            </a:r>
            <a:endParaRPr lang="en-US" dirty="0"/>
          </a:p>
          <a:p>
            <a:pPr lvl="1"/>
            <a:r>
              <a:rPr lang="zh-CN" altLang="en-US"/>
              <a:t>默认设置为</a:t>
            </a:r>
            <a:r>
              <a:rPr lang="en-US" altLang="zh-CN"/>
              <a:t>3</a:t>
            </a:r>
            <a:endParaRPr lang="en-US" dirty="0"/>
          </a:p>
          <a:p>
            <a:pPr lvl="1"/>
            <a:r>
              <a:rPr lang="zh-CN" altLang="en-US"/>
              <a:t>过多或过少各有优缺点</a:t>
            </a:r>
            <a:endParaRPr lang="en-US" dirty="0"/>
          </a:p>
        </p:txBody>
      </p:sp>
      <p:pic>
        <p:nvPicPr>
          <p:cNvPr id="5" name="Picture 3" descr="D:\Classes\5700\assets\Torprojec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:\Classes\5700\assets\User Coat Blue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42" y="3314777"/>
            <a:ext cx="714657" cy="71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Classes\5700\assets\social_google_bo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789" y="3298936"/>
            <a:ext cx="746339" cy="74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735" y="3246180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420" y="3246180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105" y="3246180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eft-Right Arrow 10"/>
          <p:cNvSpPr/>
          <p:nvPr/>
        </p:nvSpPr>
        <p:spPr>
          <a:xfrm>
            <a:off x="1311011" y="3535568"/>
            <a:ext cx="1197724" cy="273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-Down Arrow 11"/>
          <p:cNvSpPr/>
          <p:nvPr/>
        </p:nvSpPr>
        <p:spPr>
          <a:xfrm rot="16200000">
            <a:off x="7912425" y="3103096"/>
            <a:ext cx="342893" cy="1207835"/>
          </a:xfrm>
          <a:prstGeom prst="up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>
            <a:off x="3360583" y="3571224"/>
            <a:ext cx="1197724" cy="273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>
            <a:off x="5420268" y="3571224"/>
            <a:ext cx="1197724" cy="273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45019" y="4242655"/>
            <a:ext cx="1953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Comic Sans MS" panose="030F0702030302020204" pitchFamily="66" charset="0"/>
              </a:rPr>
              <a:t>Entry/Guard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6453" y="4253346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Middle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10025" y="4274068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Exit</a:t>
            </a:r>
          </a:p>
        </p:txBody>
      </p:sp>
      <p:sp>
        <p:nvSpPr>
          <p:cNvPr id="20" name="Rectangular Callout 19"/>
          <p:cNvSpPr/>
          <p:nvPr/>
        </p:nvSpPr>
        <p:spPr>
          <a:xfrm flipH="1">
            <a:off x="1013575" y="2029010"/>
            <a:ext cx="1662888" cy="692935"/>
          </a:xfrm>
          <a:prstGeom prst="wedgeRectCallout">
            <a:avLst>
              <a:gd name="adj1" fmla="val -44958"/>
              <a:gd name="adj2" fmla="val 126176"/>
            </a:avLst>
          </a:prstGeom>
          <a:solidFill>
            <a:schemeClr val="accent3"/>
          </a:solidFill>
          <a:ln w="38100" cap="flat" cmpd="sng" algn="ctr">
            <a:solidFill>
              <a:schemeClr val="accent3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kern="0">
                <a:solidFill>
                  <a:sysClr val="window" lastClr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源：可知</a:t>
            </a:r>
            <a:endParaRPr lang="en-US" altLang="zh-CN" kern="0">
              <a:solidFill>
                <a:sysClr val="window" lastClr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>
              <a:defRPr/>
            </a:pPr>
            <a:r>
              <a:rPr lang="zh-CN" altLang="en-US" kern="0">
                <a:solidFill>
                  <a:sysClr val="window" lastClr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目的：不可知</a:t>
            </a:r>
            <a:endParaRPr lang="en-US" kern="0">
              <a:solidFill>
                <a:sysClr val="window" lastClr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8" name="Rectangular Callout 27"/>
          <p:cNvSpPr/>
          <p:nvPr/>
        </p:nvSpPr>
        <p:spPr>
          <a:xfrm flipH="1">
            <a:off x="3493969" y="2061816"/>
            <a:ext cx="2245059" cy="692935"/>
          </a:xfrm>
          <a:prstGeom prst="wedgeRectCallout">
            <a:avLst>
              <a:gd name="adj1" fmla="val -6986"/>
              <a:gd name="adj2" fmla="val 113757"/>
            </a:avLst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kern="0">
                <a:solidFill>
                  <a:sysClr val="window" lastClr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源：不可知</a:t>
            </a:r>
            <a:endParaRPr lang="en-US" altLang="zh-CN" kern="0">
              <a:solidFill>
                <a:sysClr val="window" lastClr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>
              <a:defRPr/>
            </a:pPr>
            <a:r>
              <a:rPr lang="zh-CN" altLang="en-US" kern="0">
                <a:solidFill>
                  <a:sysClr val="window" lastClr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目的：不可知</a:t>
            </a:r>
            <a:endParaRPr lang="en-US" kern="0">
              <a:solidFill>
                <a:sysClr val="window" lastClr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4" name="Rectangular Callout 33"/>
          <p:cNvSpPr/>
          <p:nvPr/>
        </p:nvSpPr>
        <p:spPr>
          <a:xfrm flipH="1">
            <a:off x="6230793" y="2066136"/>
            <a:ext cx="2945771" cy="668306"/>
          </a:xfrm>
          <a:prstGeom prst="wedgeRectCallout">
            <a:avLst>
              <a:gd name="adj1" fmla="val 19390"/>
              <a:gd name="adj2" fmla="val 118566"/>
            </a:avLst>
          </a:prstGeom>
          <a:solidFill>
            <a:schemeClr val="accent3"/>
          </a:solidFill>
          <a:ln w="38100" cap="flat" cmpd="sng" algn="ctr">
            <a:solidFill>
              <a:schemeClr val="accent3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kern="0">
                <a:solidFill>
                  <a:sysClr val="window" lastClr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源：不可知</a:t>
            </a:r>
            <a:endParaRPr lang="en-US" altLang="zh-CN" kern="0">
              <a:solidFill>
                <a:sysClr val="window" lastClr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>
              <a:defRPr/>
            </a:pPr>
            <a:r>
              <a:rPr lang="zh-CN" altLang="en-US" kern="0">
                <a:solidFill>
                  <a:sysClr val="window" lastClr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目的：可知</a:t>
            </a:r>
            <a:endParaRPr lang="en-US" kern="0">
              <a:solidFill>
                <a:sysClr val="window" lastClr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39" name="Picture 2" descr="D:\Classes\5700\assets\Tor_logo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222" y="3475816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D:\Classes\5700\assets\Tor_logo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703" y="3440104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D:\Classes\5700\assets\Tor_logo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400" y="3440104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:\Classes\5700\assets\devil-ic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351" y="3131134"/>
            <a:ext cx="1118618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D:\Classes\5700\assets\devil-ic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036" y="3155450"/>
            <a:ext cx="1118618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D:\Classes\5700\assets\devil-ic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777" y="3215963"/>
            <a:ext cx="1118618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53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8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</a:t>
            </a:r>
            <a:r>
              <a:rPr lang="zh-CN" altLang="en-US"/>
              <a:t>地址追踪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每个人都需要用</a:t>
            </a:r>
            <a:r>
              <a:rPr lang="en-US" altLang="zh-CN"/>
              <a:t>IP</a:t>
            </a:r>
            <a:r>
              <a:rPr lang="zh-CN" altLang="en-US"/>
              <a:t>地址上网</a:t>
            </a:r>
            <a:endParaRPr lang="en-US" dirty="0"/>
          </a:p>
          <a:p>
            <a:r>
              <a:rPr lang="zh-CN" altLang="en-US"/>
              <a:t>可是：</a:t>
            </a:r>
            <a:endParaRPr lang="en-US"/>
          </a:p>
          <a:p>
            <a:pPr lvl="1"/>
            <a:r>
              <a:rPr lang="en-US"/>
              <a:t>IP</a:t>
            </a:r>
            <a:r>
              <a:rPr lang="zh-CN" altLang="en-US"/>
              <a:t>地址的持久性如何</a:t>
            </a:r>
            <a:r>
              <a:rPr lang="en-US" altLang="zh-CN"/>
              <a:t>?</a:t>
            </a:r>
            <a:endParaRPr lang="en-US" dirty="0"/>
          </a:p>
          <a:p>
            <a:pPr lvl="1"/>
            <a:r>
              <a:rPr lang="zh-CN" altLang="en-US"/>
              <a:t>有</a:t>
            </a:r>
            <a:r>
              <a:rPr lang="en-US"/>
              <a:t>NAT</a:t>
            </a:r>
            <a:r>
              <a:rPr lang="zh-CN" altLang="en-US"/>
              <a:t>的情况</a:t>
            </a:r>
            <a:r>
              <a:rPr lang="en-US" altLang="zh-CN"/>
              <a:t>?</a:t>
            </a:r>
            <a:endParaRPr lang="en-US" dirty="0"/>
          </a:p>
          <a:p>
            <a:pPr lvl="1"/>
            <a:r>
              <a:rPr lang="zh-CN" altLang="en-US"/>
              <a:t>一人多设备的情况</a:t>
            </a:r>
            <a:r>
              <a:rPr lang="en-US" altLang="zh-CN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16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Predecessor Attack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假设</a:t>
            </a:r>
            <a:r>
              <a:rPr lang="en-US"/>
              <a:t>:</a:t>
            </a:r>
            <a:endParaRPr lang="en-US" dirty="0"/>
          </a:p>
          <a:p>
            <a:pPr lvl="1"/>
            <a:r>
              <a:rPr lang="zh-CN" altLang="en-US" i="1"/>
              <a:t>总共</a:t>
            </a:r>
            <a:r>
              <a:rPr lang="en-US" i="1"/>
              <a:t>N</a:t>
            </a:r>
            <a:r>
              <a:rPr lang="zh-CN" altLang="en-US" i="1"/>
              <a:t>个中继节点</a:t>
            </a:r>
            <a:endParaRPr lang="en-US" dirty="0"/>
          </a:p>
          <a:p>
            <a:pPr lvl="1"/>
            <a:r>
              <a:rPr lang="zh-CN" altLang="en-US" i="1"/>
              <a:t>其中</a:t>
            </a:r>
            <a:r>
              <a:rPr lang="en-US" i="1"/>
              <a:t>M</a:t>
            </a:r>
            <a:r>
              <a:rPr lang="zh-CN" altLang="en-US" i="1"/>
              <a:t>个节点被攻击者控制</a:t>
            </a:r>
            <a:endParaRPr lang="en-US" dirty="0"/>
          </a:p>
          <a:p>
            <a:r>
              <a:rPr lang="zh-CN" altLang="en-US"/>
              <a:t>攻击目标：控制第一个和最后一个节点</a:t>
            </a:r>
            <a:endParaRPr lang="en-US" dirty="0"/>
          </a:p>
          <a:p>
            <a:pPr lvl="1"/>
            <a:r>
              <a:rPr lang="zh-CN" altLang="en-US"/>
              <a:t>概率约：</a:t>
            </a:r>
            <a:r>
              <a:rPr lang="en-US"/>
              <a:t>(M/N)</a:t>
            </a:r>
            <a:r>
              <a:rPr lang="en-US" baseline="30000"/>
              <a:t>2 </a:t>
            </a:r>
            <a:endParaRPr lang="en-US" altLang="zh-CN"/>
          </a:p>
          <a:p>
            <a:pPr lvl="2"/>
            <a:r>
              <a:rPr lang="zh-CN" altLang="en-US"/>
              <a:t>成功控制第一个节点的概率：</a:t>
            </a:r>
            <a:r>
              <a:rPr lang="en-US"/>
              <a:t>M/N</a:t>
            </a:r>
            <a:endParaRPr lang="en-US" dirty="0"/>
          </a:p>
          <a:p>
            <a:pPr lvl="2"/>
            <a:r>
              <a:rPr lang="zh-CN" altLang="en-US"/>
              <a:t>成功控制最后一个节点的概率：</a:t>
            </a:r>
            <a:r>
              <a:rPr lang="en-US"/>
              <a:t>(</a:t>
            </a:r>
            <a:r>
              <a:rPr lang="en-US" dirty="0"/>
              <a:t>M-1)/(</a:t>
            </a:r>
            <a:r>
              <a:rPr lang="en-US"/>
              <a:t>N-1)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zh-CN" altLang="en-US"/>
              <a:t>但是，客户端需要定期更换链路</a:t>
            </a:r>
            <a:endParaRPr lang="en-US" dirty="0"/>
          </a:p>
          <a:p>
            <a:pPr lvl="1"/>
            <a:r>
              <a:rPr lang="zh-CN" altLang="en-US"/>
              <a:t>随着时间的推移，成功的可能性不断提高</a:t>
            </a:r>
            <a:endParaRPr lang="en-US" dirty="0"/>
          </a:p>
        </p:txBody>
      </p:sp>
      <p:pic>
        <p:nvPicPr>
          <p:cNvPr id="8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79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链路生命周期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延长链路生命周期设置，抵御</a:t>
            </a:r>
            <a:r>
              <a:rPr lang="en-US"/>
              <a:t>predecessor attack</a:t>
            </a:r>
          </a:p>
          <a:p>
            <a:pPr lvl="1"/>
            <a:r>
              <a:rPr lang="zh-CN" altLang="en-US"/>
              <a:t>如设置为</a:t>
            </a:r>
            <a:r>
              <a:rPr lang="en-US" altLang="zh-CN"/>
              <a:t>30</a:t>
            </a:r>
            <a:r>
              <a:rPr lang="zh-CN" altLang="en-US"/>
              <a:t>天更新一次</a:t>
            </a:r>
            <a:endParaRPr lang="en-US" dirty="0"/>
          </a:p>
          <a:p>
            <a:r>
              <a:rPr lang="zh-CN" altLang="en-US"/>
              <a:t>问题？</a:t>
            </a:r>
            <a:endParaRPr lang="en-US" dirty="0"/>
          </a:p>
          <a:p>
            <a:pPr lvl="1"/>
            <a:r>
              <a:rPr lang="zh-CN" altLang="en-US"/>
              <a:t>如果不巧刚好中招，则损失惨重</a:t>
            </a:r>
            <a:endParaRPr lang="en-US" dirty="0"/>
          </a:p>
          <a:p>
            <a:pPr lvl="1"/>
            <a:r>
              <a:rPr lang="zh-CN" altLang="en-US"/>
              <a:t>即使只有一个单独的（出口或入口）节点被控制，攻击者也可以进行一些数据统计和模式分析。</a:t>
            </a:r>
            <a:endParaRPr lang="en-US" dirty="0"/>
          </a:p>
          <a:p>
            <a:pPr lvl="1"/>
            <a:r>
              <a:rPr lang="en-US"/>
              <a:t>Tor</a:t>
            </a:r>
            <a:r>
              <a:rPr lang="zh-CN" altLang="en-US"/>
              <a:t>节点不稳定，链路容易出现故障</a:t>
            </a:r>
            <a:endParaRPr lang="en-US" dirty="0"/>
          </a:p>
          <a:p>
            <a:r>
              <a:rPr lang="zh-CN" altLang="en-US"/>
              <a:t>延长生命周期设置不是一个好的方法，默认</a:t>
            </a:r>
            <a:r>
              <a:rPr lang="en-US" altLang="zh-CN"/>
              <a:t>10</a:t>
            </a:r>
            <a:r>
              <a:rPr lang="zh-CN" altLang="en-US"/>
              <a:t>分钟有效</a:t>
            </a:r>
            <a:endParaRPr lang="en-US" dirty="0"/>
          </a:p>
        </p:txBody>
      </p:sp>
      <p:pic>
        <p:nvPicPr>
          <p:cNvPr id="5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68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让客户端选择中继节点？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t>62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/>
              <a:t>Tor</a:t>
            </a:r>
            <a:r>
              <a:rPr lang="zh-CN" altLang="en-US"/>
              <a:t>的共识文件（</a:t>
            </a:r>
            <a:r>
              <a:rPr lang="en-US"/>
              <a:t>Consensus File</a:t>
            </a:r>
            <a:r>
              <a:rPr lang="zh-CN" altLang="en-US"/>
              <a:t> ）</a:t>
            </a:r>
            <a:endParaRPr lang="en-US" dirty="0"/>
          </a:p>
          <a:p>
            <a:pPr lvl="1"/>
            <a:r>
              <a:rPr lang="zh-CN" altLang="en-US"/>
              <a:t>由可信目录服务发布</a:t>
            </a:r>
            <a:endParaRPr lang="en-US" dirty="0"/>
          </a:p>
          <a:p>
            <a:pPr lvl="1"/>
            <a:r>
              <a:rPr lang="zh-CN" altLang="en-US"/>
              <a:t>所有的中继节点列表</a:t>
            </a:r>
            <a:endParaRPr lang="en-US" dirty="0"/>
          </a:p>
          <a:p>
            <a:pPr lvl="2"/>
            <a:r>
              <a:rPr lang="en-US"/>
              <a:t>IP</a:t>
            </a:r>
            <a:r>
              <a:rPr lang="zh-CN" altLang="en-US"/>
              <a:t>地址，在线时长，带宽等</a:t>
            </a:r>
            <a:endParaRPr lang="en-US" dirty="0"/>
          </a:p>
          <a:p>
            <a:r>
              <a:rPr lang="zh-CN" altLang="en-US"/>
              <a:t>节点地位不是平等的</a:t>
            </a:r>
            <a:endParaRPr lang="en-US" dirty="0"/>
          </a:p>
          <a:p>
            <a:pPr lvl="1"/>
            <a:r>
              <a:rPr lang="zh-CN" altLang="en-US"/>
              <a:t>入口和出口节点是被特殊标记的</a:t>
            </a:r>
            <a:endParaRPr lang="en-US" dirty="0"/>
          </a:p>
          <a:p>
            <a:pPr lvl="1"/>
            <a:r>
              <a:rPr lang="zh-CN" altLang="en-US"/>
              <a:t>为什么？</a:t>
            </a:r>
            <a:endParaRPr lang="en-US" dirty="0"/>
          </a:p>
          <a:p>
            <a:r>
              <a:rPr lang="en-US"/>
              <a:t>Tor</a:t>
            </a:r>
            <a:r>
              <a:rPr lang="zh-CN" altLang="en-US"/>
              <a:t>并非随机选取中继节点</a:t>
            </a:r>
            <a:endParaRPr lang="en-US" dirty="0"/>
          </a:p>
          <a:p>
            <a:pPr lvl="1"/>
            <a:r>
              <a:rPr lang="zh-CN" altLang="en-US"/>
              <a:t>与带宽有关</a:t>
            </a:r>
            <a:endParaRPr lang="en-US" dirty="0"/>
          </a:p>
          <a:p>
            <a:pPr lvl="1"/>
            <a:r>
              <a:rPr lang="zh-CN" altLang="en-US"/>
              <a:t>为什么？副作用？</a:t>
            </a:r>
            <a:endParaRPr lang="en-US" dirty="0"/>
          </a:p>
        </p:txBody>
      </p:sp>
      <p:pic>
        <p:nvPicPr>
          <p:cNvPr id="9219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6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哨兵节点（</a:t>
            </a:r>
            <a:r>
              <a:rPr lang="en-US"/>
              <a:t>Guard Relays</a:t>
            </a:r>
            <a:r>
              <a:rPr lang="zh-CN" altLang="en-US"/>
              <a:t>）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t>63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防止攻击者成为入口节点</a:t>
            </a:r>
            <a:endParaRPr lang="en-US" dirty="0"/>
          </a:p>
          <a:p>
            <a:pPr lvl="1"/>
            <a:r>
              <a:rPr lang="en-US"/>
              <a:t>Tor</a:t>
            </a:r>
            <a:r>
              <a:rPr lang="zh-CN" altLang="en-US"/>
              <a:t>选取</a:t>
            </a:r>
            <a:r>
              <a:rPr lang="en-US" altLang="zh-CN"/>
              <a:t>3</a:t>
            </a:r>
            <a:r>
              <a:rPr lang="zh-CN" altLang="en-US"/>
              <a:t>个哨兵节点，使用</a:t>
            </a:r>
            <a:r>
              <a:rPr lang="en-US" altLang="zh-CN"/>
              <a:t>3</a:t>
            </a:r>
            <a:r>
              <a:rPr lang="zh-CN" altLang="en-US"/>
              <a:t>个月</a:t>
            </a:r>
            <a:endParaRPr lang="en-US" dirty="0"/>
          </a:p>
          <a:p>
            <a:pPr lvl="1"/>
            <a:r>
              <a:rPr lang="en-US"/>
              <a:t>3</a:t>
            </a:r>
            <a:r>
              <a:rPr lang="zh-CN" altLang="en-US"/>
              <a:t>个月后，另外</a:t>
            </a:r>
            <a:r>
              <a:rPr lang="en-US" altLang="zh-CN"/>
              <a:t>3</a:t>
            </a:r>
            <a:r>
              <a:rPr lang="zh-CN" altLang="en-US"/>
              <a:t>个新的哨兵节点会被选择</a:t>
            </a:r>
            <a:endParaRPr lang="en-US" dirty="0"/>
          </a:p>
          <a:p>
            <a:r>
              <a:rPr lang="zh-CN" altLang="en-US"/>
              <a:t>只有符合特定条件的中继可以被选为哨兵</a:t>
            </a:r>
            <a:endParaRPr lang="en-US" dirty="0"/>
          </a:p>
          <a:p>
            <a:pPr lvl="1"/>
            <a:r>
              <a:rPr lang="zh-CN" altLang="en-US"/>
              <a:t>上线时间长、运行稳定</a:t>
            </a:r>
            <a:endParaRPr lang="en-US" dirty="0"/>
          </a:p>
          <a:p>
            <a:pPr lvl="1"/>
            <a:r>
              <a:rPr lang="zh-CN" altLang="en-US"/>
              <a:t>带宽高</a:t>
            </a:r>
            <a:endParaRPr lang="en-US" dirty="0"/>
          </a:p>
          <a:p>
            <a:pPr lvl="1"/>
            <a:r>
              <a:rPr lang="en-US" altLang="zh-CN"/>
              <a:t>Tor</a:t>
            </a:r>
            <a:r>
              <a:rPr lang="zh-CN" altLang="en-US"/>
              <a:t>社区人工审查</a:t>
            </a:r>
            <a:endParaRPr lang="en-US" dirty="0"/>
          </a:p>
          <a:p>
            <a:r>
              <a:rPr lang="zh-CN" altLang="en-US"/>
              <a:t>问题：如果选择了恶意节点作为哨兵</a:t>
            </a:r>
            <a:r>
              <a:rPr lang="en-US" altLang="zh-CN"/>
              <a:t>…</a:t>
            </a:r>
            <a:endParaRPr lang="en-US" dirty="0"/>
          </a:p>
          <a:p>
            <a:pPr lvl="1"/>
            <a:r>
              <a:rPr lang="en-US" dirty="0"/>
              <a:t>M</a:t>
            </a:r>
            <a:r>
              <a:rPr lang="en-US"/>
              <a:t>/N</a:t>
            </a:r>
            <a:r>
              <a:rPr lang="zh-CN" altLang="en-US"/>
              <a:t>的机会（出口节点）完全暴露</a:t>
            </a:r>
            <a:endParaRPr lang="en-US" dirty="0"/>
          </a:p>
        </p:txBody>
      </p:sp>
      <p:pic>
        <p:nvPicPr>
          <p:cNvPr id="5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15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出口节点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出口节点自愿（</a:t>
            </a:r>
            <a:r>
              <a:rPr lang="en-US"/>
              <a:t>self-elect</a:t>
            </a:r>
            <a:r>
              <a:rPr lang="zh-CN" altLang="en-US"/>
              <a:t>）产生</a:t>
            </a:r>
            <a:endParaRPr lang="en-US" dirty="0"/>
          </a:p>
          <a:p>
            <a:r>
              <a:rPr lang="zh-CN" altLang="en-US"/>
              <a:t>为什么？</a:t>
            </a:r>
            <a:endParaRPr lang="en-US" dirty="0"/>
          </a:p>
          <a:p>
            <a:pPr lvl="1"/>
            <a:r>
              <a:rPr lang="zh-CN" altLang="en-US"/>
              <a:t>法律风险</a:t>
            </a:r>
            <a:r>
              <a:rPr lang="zh-CN" altLang="en-US" dirty="0"/>
              <a:t>：</a:t>
            </a:r>
            <a:r>
              <a:rPr lang="zh-CN" altLang="en-US"/>
              <a:t>如果有人做了坏事，警察会追溯到出口节点</a:t>
            </a:r>
            <a:endParaRPr lang="en-US" dirty="0"/>
          </a:p>
          <a:p>
            <a:r>
              <a:rPr lang="zh-CN" altLang="en-US"/>
              <a:t>担任</a:t>
            </a:r>
            <a:r>
              <a:rPr lang="en-US"/>
              <a:t>Tor</a:t>
            </a:r>
            <a:r>
              <a:rPr lang="zh-CN" altLang="en-US"/>
              <a:t>出口角色需要“大心脏”</a:t>
            </a:r>
            <a:endParaRPr lang="en-US" dirty="0"/>
          </a:p>
          <a:p>
            <a:pPr marL="365760" lvl="1" indent="0">
              <a:buNone/>
            </a:pPr>
            <a:endParaRPr lang="en-US" dirty="0"/>
          </a:p>
        </p:txBody>
      </p:sp>
      <p:pic>
        <p:nvPicPr>
          <p:cNvPr id="5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85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隐藏服务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/>
              <a:t>Tor</a:t>
            </a:r>
            <a:r>
              <a:rPr lang="zh-CN" altLang="en-US"/>
              <a:t>隐藏流量源头很在行</a:t>
            </a:r>
            <a:endParaRPr lang="en-US" dirty="0"/>
          </a:p>
          <a:p>
            <a:pPr lvl="1"/>
            <a:r>
              <a:rPr lang="zh-CN" altLang="en-US"/>
              <a:t>但是目的地址通常是非匿名的正常网站</a:t>
            </a:r>
            <a:endParaRPr lang="en-US" dirty="0"/>
          </a:p>
          <a:p>
            <a:r>
              <a:rPr lang="zh-CN" altLang="en-US"/>
              <a:t>如果想运行匿名服务？</a:t>
            </a:r>
            <a:endParaRPr lang="en-US" dirty="0"/>
          </a:p>
          <a:p>
            <a:pPr lvl="1"/>
            <a:r>
              <a:rPr lang="zh-CN" altLang="en-US"/>
              <a:t>如一个网站想隐藏</a:t>
            </a:r>
            <a:r>
              <a:rPr lang="en-US" altLang="zh-CN"/>
              <a:t>IP</a:t>
            </a:r>
            <a:r>
              <a:rPr lang="zh-CN" altLang="en-US"/>
              <a:t>地址</a:t>
            </a:r>
            <a:endParaRPr lang="en-US" dirty="0"/>
          </a:p>
          <a:p>
            <a:r>
              <a:rPr lang="en-US"/>
              <a:t>Tor</a:t>
            </a:r>
            <a:r>
              <a:rPr lang="zh-CN" altLang="en-US"/>
              <a:t>支持隐藏服务</a:t>
            </a:r>
            <a:endParaRPr lang="en-US" dirty="0"/>
          </a:p>
          <a:p>
            <a:pPr lvl="1"/>
            <a:r>
              <a:rPr lang="zh-CN" altLang="en-US"/>
              <a:t>无需</a:t>
            </a:r>
            <a:r>
              <a:rPr lang="en-US" altLang="zh-CN"/>
              <a:t>DNS</a:t>
            </a:r>
            <a:r>
              <a:rPr lang="zh-CN" altLang="en-US"/>
              <a:t>名称，隐藏真实</a:t>
            </a:r>
            <a:r>
              <a:rPr lang="en-US" altLang="zh-CN"/>
              <a:t>IP</a:t>
            </a:r>
            <a:r>
              <a:rPr lang="zh-CN" altLang="en-US"/>
              <a:t>地址</a:t>
            </a:r>
            <a:endParaRPr lang="en-US" dirty="0"/>
          </a:p>
          <a:p>
            <a:pPr lvl="1"/>
            <a:r>
              <a:rPr lang="zh-CN" altLang="en-US"/>
              <a:t>很多符合可用</a:t>
            </a:r>
            <a:endParaRPr lang="en-US" dirty="0"/>
          </a:p>
          <a:p>
            <a:pPr lvl="2"/>
            <a:r>
              <a:rPr lang="en-US" dirty="0"/>
              <a:t>Tor Mail, Tor Char</a:t>
            </a:r>
          </a:p>
          <a:p>
            <a:pPr lvl="2"/>
            <a:r>
              <a:rPr lang="en-US" dirty="0" err="1"/>
              <a:t>DuckDuckGo</a:t>
            </a:r>
            <a:endParaRPr lang="en-US" dirty="0"/>
          </a:p>
          <a:p>
            <a:pPr lvl="2"/>
            <a:r>
              <a:rPr lang="en-US" dirty="0" err="1"/>
              <a:t>Wikileaks</a:t>
            </a:r>
            <a:endParaRPr lang="en-US" dirty="0"/>
          </a:p>
        </p:txBody>
      </p:sp>
      <p:pic>
        <p:nvPicPr>
          <p:cNvPr id="5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4243316" y="5349922"/>
            <a:ext cx="3794078" cy="105087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Comic Sans MS" panose="030F0702030302020204" pitchFamily="66" charset="0"/>
              </a:rPr>
              <a:t>The Pirate Bay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Comic Sans MS" panose="030F0702030302020204" pitchFamily="66" charset="0"/>
              </a:rPr>
              <a:t>Silk Road (2.0? 3.0?)</a:t>
            </a:r>
          </a:p>
        </p:txBody>
      </p:sp>
    </p:spTree>
    <p:extLst>
      <p:ext uri="{BB962C8B-B14F-4D97-AF65-F5344CB8AC3E}">
        <p14:creationId xmlns:p14="http://schemas.microsoft.com/office/powerpoint/2010/main" val="222188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040273" y="1665800"/>
            <a:ext cx="4049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https://go2ndkjdf8whfanf4o.onion</a:t>
            </a:r>
          </a:p>
        </p:txBody>
      </p:sp>
      <p:sp>
        <p:nvSpPr>
          <p:cNvPr id="44" name="Oval 43"/>
          <p:cNvSpPr/>
          <p:nvPr/>
        </p:nvSpPr>
        <p:spPr>
          <a:xfrm>
            <a:off x="5407184" y="3357243"/>
            <a:ext cx="979209" cy="97920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701258" y="2207080"/>
            <a:ext cx="979209" cy="97920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隐藏服务示例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17803" y="5868540"/>
            <a:ext cx="8839200" cy="4912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Onion URL</a:t>
            </a:r>
            <a:r>
              <a:rPr lang="zh-CN" altLang="en-US" sz="2000"/>
              <a:t>是一个哈希值，用户可以基于此找到</a:t>
            </a:r>
            <a:r>
              <a:rPr lang="en-US" sz="2000"/>
              <a:t> introduction </a:t>
            </a:r>
            <a:r>
              <a:rPr lang="en-US" sz="2000" dirty="0"/>
              <a:t>points</a:t>
            </a:r>
          </a:p>
        </p:txBody>
      </p:sp>
      <p:pic>
        <p:nvPicPr>
          <p:cNvPr id="5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Classes\5700\assets\User Coat Blue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79" y="2719564"/>
            <a:ext cx="714657" cy="71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686" y="2586934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66" y="2275667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65" y="2297547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eft-Right Arrow 11"/>
          <p:cNvSpPr/>
          <p:nvPr/>
        </p:nvSpPr>
        <p:spPr>
          <a:xfrm rot="1970188">
            <a:off x="1219436" y="3394827"/>
            <a:ext cx="857845" cy="25785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-Down Arrow 12"/>
          <p:cNvSpPr/>
          <p:nvPr/>
        </p:nvSpPr>
        <p:spPr>
          <a:xfrm rot="16759542">
            <a:off x="7741880" y="2383568"/>
            <a:ext cx="342893" cy="1207835"/>
          </a:xfrm>
          <a:prstGeom prst="up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/>
          <p:cNvSpPr/>
          <p:nvPr/>
        </p:nvSpPr>
        <p:spPr>
          <a:xfrm rot="1573725">
            <a:off x="2701553" y="4431959"/>
            <a:ext cx="598862" cy="273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173" y="2816570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849" y="2469591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460" y="2491471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663" y="2275319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150" y="2504955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756" y="4739433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243" y="4969069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23" y="3910527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910" y="4140163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317" y="3408346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804" y="3637982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845" y="3869982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332" y="4099618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Pictures\Server_icons_lnx\Icons\128X128\black_serv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837" y="2879399"/>
            <a:ext cx="815166" cy="81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46718" y="233102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隐匿服务</a:t>
            </a:r>
            <a:endParaRPr lang="en-US" sz="1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7" name="Up-Down Arrow 36"/>
          <p:cNvSpPr/>
          <p:nvPr/>
        </p:nvSpPr>
        <p:spPr>
          <a:xfrm rot="14157603">
            <a:off x="8093484" y="3256922"/>
            <a:ext cx="342893" cy="930528"/>
          </a:xfrm>
          <a:prstGeom prst="up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-Down Arrow 37"/>
          <p:cNvSpPr/>
          <p:nvPr/>
        </p:nvSpPr>
        <p:spPr>
          <a:xfrm rot="18023515">
            <a:off x="6553702" y="3740905"/>
            <a:ext cx="342893" cy="739150"/>
          </a:xfrm>
          <a:prstGeom prst="up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-Down Arrow 38"/>
          <p:cNvSpPr/>
          <p:nvPr/>
        </p:nvSpPr>
        <p:spPr>
          <a:xfrm rot="16200000">
            <a:off x="5853891" y="2287249"/>
            <a:ext cx="342893" cy="778304"/>
          </a:xfrm>
          <a:prstGeom prst="up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40"/>
          <p:cNvSpPr/>
          <p:nvPr/>
        </p:nvSpPr>
        <p:spPr>
          <a:xfrm flipH="1">
            <a:off x="4009626" y="1068272"/>
            <a:ext cx="2765932" cy="623679"/>
          </a:xfrm>
          <a:prstGeom prst="wedgeRectCallout">
            <a:avLst>
              <a:gd name="adj1" fmla="val 4105"/>
              <a:gd name="adj2" fmla="val 118063"/>
            </a:avLst>
          </a:prstGeom>
          <a:solidFill>
            <a:schemeClr val="accent3"/>
          </a:solidFill>
          <a:ln w="38100" cap="flat" cmpd="sng" algn="ctr">
            <a:solidFill>
              <a:schemeClr val="accent3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800" kern="0">
                <a:solidFill>
                  <a:sysClr val="window" lastClr="FFFFFF"/>
                </a:solidFill>
                <a:latin typeface="Comic Sans MS" panose="030F0702030302020204" pitchFamily="66" charset="0"/>
              </a:rPr>
              <a:t>Introduction Points</a:t>
            </a:r>
            <a:endParaRPr lang="en-US" sz="1800" kern="0" dirty="0">
              <a:solidFill>
                <a:sysClr val="window" lastClr="FFFFFF"/>
              </a:solidFill>
              <a:latin typeface="Comic Sans MS" panose="030F0702030302020204" pitchFamily="66" charset="0"/>
            </a:endParaRPr>
          </a:p>
        </p:txBody>
      </p:sp>
      <p:pic>
        <p:nvPicPr>
          <p:cNvPr id="46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369" y="4721830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56" y="4951466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:\Pictures\Server_icons_lnx\Icons\128X128\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909" y="3652683"/>
            <a:ext cx="851848" cy="85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D:\Classes\5700\assets\Tor_logo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396" y="3882319"/>
            <a:ext cx="447098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Left-Up Arrow 42"/>
          <p:cNvSpPr/>
          <p:nvPr/>
        </p:nvSpPr>
        <p:spPr>
          <a:xfrm>
            <a:off x="6473218" y="3775620"/>
            <a:ext cx="2683293" cy="1683485"/>
          </a:xfrm>
          <a:prstGeom prst="leftUpArrow">
            <a:avLst>
              <a:gd name="adj1" fmla="val 8782"/>
              <a:gd name="adj2" fmla="val 11362"/>
              <a:gd name="adj3" fmla="val 117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-Right Arrow 50"/>
          <p:cNvSpPr/>
          <p:nvPr/>
        </p:nvSpPr>
        <p:spPr>
          <a:xfrm rot="21410273">
            <a:off x="4040890" y="4956732"/>
            <a:ext cx="1542680" cy="3820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3" descr="D:\Classes\5700\assets\Email-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85" y="3104520"/>
            <a:ext cx="609101" cy="6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ular Callout 53"/>
          <p:cNvSpPr/>
          <p:nvPr/>
        </p:nvSpPr>
        <p:spPr>
          <a:xfrm flipH="1">
            <a:off x="616711" y="4721828"/>
            <a:ext cx="2249045" cy="523218"/>
          </a:xfrm>
          <a:prstGeom prst="wedgeRectCallout">
            <a:avLst>
              <a:gd name="adj1" fmla="val -66378"/>
              <a:gd name="adj2" fmla="val -12460"/>
            </a:avLst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kern="0">
                <a:solidFill>
                  <a:sysClr val="window" lastClr="FFFFFF"/>
                </a:solidFill>
                <a:latin typeface="Comic Sans MS" panose="030F0702030302020204" pitchFamily="66" charset="0"/>
              </a:rPr>
              <a:t>Rendezvous Point</a:t>
            </a:r>
          </a:p>
        </p:txBody>
      </p:sp>
    </p:spTree>
    <p:extLst>
      <p:ext uri="{BB962C8B-B14F-4D97-AF65-F5344CB8AC3E}">
        <p14:creationId xmlns:p14="http://schemas.microsoft.com/office/powerpoint/2010/main" val="26241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6 -2.39593E-6 C 0.01162 -0.00277 0.02621 -0.00647 0.03732 -0.01202 C 0.04756 -0.01711 0.05659 -0.02544 0.06718 -0.02983 C 0.06978 -0.03214 0.07187 -0.03561 0.07465 -0.03792 C 0.07742 -0.04001 0.0809 -0.03977 0.08367 -0.04186 C 0.09253 -0.04833 0.09357 -0.05064 0.10312 -0.05365 C 0.10867 -0.05897 0.11492 -0.06174 0.121 -0.06568 C 0.1276 -0.07007 0.13315 -0.07516 0.14044 -0.0777 C 0.14669 -0.08325 0.15069 -0.08372 0.15833 -0.08557 C 0.17621 -0.08418 0.18801 -0.0821 0.20451 -0.0777 C 0.2085 -0.07655 0.21405 -0.07631 0.21787 -0.07354 C 0.23697 -0.06059 0.25468 -0.04718 0.27621 -0.04186 C 0.28367 -0.04255 0.29114 -0.04232 0.2986 -0.04371 C 0.30485 -0.04486 0.31162 -0.05018 0.31805 -0.0518 C 0.3302 -0.05504 0.35017 -0.05689 0.36128 -0.0636 C 0.37274 -0.07053 0.37083 -0.07123 0.38072 -0.07562 C 0.38558 -0.07793 0.39079 -0.07886 0.39565 -0.08163 C 0.40069 -0.08464 0.40103 -0.08603 0.40607 -0.08765 C 0.41215 -0.08973 0.41805 -0.09088 0.42395 -0.09343 C 0.43454 -0.10337 0.42673 -0.09736 0.45069 -0.10152 C 0.47395 -0.10569 0.49583 -0.10638 0.51944 -0.10754 C 0.52499 -0.10846 0.53037 -0.11147 0.53593 -0.11147 C 0.54965 -0.11147 0.56006 -0.10962 0.57326 -0.10754 C 0.58697 -0.10083 0.60346 -0.10222 0.61787 -0.09944 C 0.62499 -0.09644 0.63159 -0.09482 0.63888 -0.09343 C 0.64774 -0.08973 0.65694 -0.08903 0.66579 -0.08557 C 0.6743 -0.0821 0.68246 -0.07816 0.69114 -0.07562 C 0.7026 -0.06799 0.71596 -0.06568 0.72846 -0.0636 C 0.73992 -0.05897 0.72655 -0.06383 0.75086 -0.05966 C 0.7644 -0.05735 0.7776 -0.05018 0.79114 -0.04787 C 0.79826 -0.04463 0.80451 -0.04024 0.81197 -0.03792 C 0.81666 -0.03376 0.82065 -0.03307 0.82551 -0.02983 C 0.83593 -0.02266 0.82395 -0.02844 0.83437 -0.02405 C 0.83836 -0.0185 0.84149 -0.01942 0.84635 -0.01595 C 0.84947 -0.01364 0.85537 -0.00809 0.85537 -0.00809 C 0.86162 0.00463 0.85867 0.00047 0.86267 0.00579 " pathEditMode="relative" ptsTypes="fffffffffffffffffffffffffffffffffffA">
                                      <p:cBhvr>
                                        <p:cTn id="51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4" grpId="0" animBg="1"/>
      <p:bldP spid="35" grpId="0" animBg="1"/>
      <p:bldP spid="4" grpId="0" build="p"/>
      <p:bldP spid="12" grpId="0" animBg="1"/>
      <p:bldP spid="13" grpId="0" animBg="1"/>
      <p:bldP spid="15" grpId="0" animBg="1"/>
      <p:bldP spid="37" grpId="0" animBg="1"/>
      <p:bldP spid="38" grpId="0" animBg="1"/>
      <p:bldP spid="39" grpId="0" animBg="1"/>
      <p:bldP spid="43" grpId="0" animBg="1"/>
      <p:bldP spid="5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前向安全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传统</a:t>
            </a:r>
            <a:r>
              <a:rPr lang="en-US"/>
              <a:t>mix networks</a:t>
            </a:r>
            <a:r>
              <a:rPr lang="zh-CN" altLang="en-US"/>
              <a:t>，所有的流量都是用公钥、私钥直接加密</a:t>
            </a:r>
            <a:endParaRPr lang="en-US" dirty="0"/>
          </a:p>
          <a:p>
            <a:r>
              <a:rPr lang="zh-CN" altLang="en-US"/>
              <a:t>如果私钥失窃？</a:t>
            </a:r>
            <a:endParaRPr lang="en-US" dirty="0"/>
          </a:p>
          <a:p>
            <a:pPr lvl="1"/>
            <a:r>
              <a:rPr lang="zh-CN" altLang="en-US"/>
              <a:t>未来的流量都会暴露</a:t>
            </a:r>
            <a:endParaRPr lang="en-US" dirty="0"/>
          </a:p>
          <a:p>
            <a:pPr lvl="1"/>
            <a:r>
              <a:rPr lang="zh-CN" altLang="en-US"/>
              <a:t>以往的流量如果被保存了，则可以被破解</a:t>
            </a:r>
            <a:endParaRPr lang="en-US" dirty="0"/>
          </a:p>
          <a:p>
            <a:r>
              <a:rPr lang="en-US"/>
              <a:t>Tor</a:t>
            </a:r>
            <a:r>
              <a:rPr lang="zh-CN" altLang="en-US"/>
              <a:t>实现了</a:t>
            </a:r>
            <a:r>
              <a:rPr lang="en-US"/>
              <a:t>Perfect </a:t>
            </a:r>
            <a:r>
              <a:rPr lang="en-US" dirty="0"/>
              <a:t>Forward Secrecy (PFC)</a:t>
            </a:r>
          </a:p>
          <a:p>
            <a:pPr lvl="1"/>
            <a:r>
              <a:rPr lang="zh-CN" altLang="en-US"/>
              <a:t>客户端每次和中继协商一个新的公钥密码对</a:t>
            </a:r>
            <a:endParaRPr lang="en-US" dirty="0"/>
          </a:p>
          <a:p>
            <a:pPr lvl="1"/>
            <a:r>
              <a:rPr lang="zh-CN" altLang="en-US"/>
              <a:t>最初的密钥对只用于签名用途</a:t>
            </a:r>
            <a:endParaRPr lang="en-US" dirty="0"/>
          </a:p>
          <a:p>
            <a:pPr lvl="2"/>
            <a:r>
              <a:rPr lang="zh-CN" altLang="en-US"/>
              <a:t>验证消息的真实性</a:t>
            </a:r>
            <a:endParaRPr lang="en-US" dirty="0"/>
          </a:p>
        </p:txBody>
      </p:sp>
      <p:pic>
        <p:nvPicPr>
          <p:cNvPr id="5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64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 Bridges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任何人可以查询</a:t>
            </a:r>
            <a:r>
              <a:rPr lang="en-US"/>
              <a:t>Tor relays</a:t>
            </a:r>
            <a:r>
              <a:rPr lang="zh-CN" altLang="en-US"/>
              <a:t>的</a:t>
            </a:r>
            <a:r>
              <a:rPr lang="en-US" altLang="zh-CN"/>
              <a:t>IP</a:t>
            </a:r>
            <a:r>
              <a:rPr lang="zh-CN" altLang="en-US"/>
              <a:t>地址</a:t>
            </a:r>
            <a:endParaRPr lang="en-US" dirty="0"/>
          </a:p>
          <a:p>
            <a:pPr lvl="1"/>
            <a:r>
              <a:rPr lang="zh-CN" altLang="en-US"/>
              <a:t>保存在共识节点中的公开数据</a:t>
            </a:r>
            <a:endParaRPr lang="en-US" dirty="0"/>
          </a:p>
          <a:p>
            <a:r>
              <a:rPr lang="zh-CN" altLang="en-US"/>
              <a:t>很多国家会墙掉这些</a:t>
            </a:r>
            <a:r>
              <a:rPr lang="en-US"/>
              <a:t>IPs</a:t>
            </a:r>
            <a:endParaRPr lang="en-US" dirty="0"/>
          </a:p>
          <a:p>
            <a:r>
              <a:rPr lang="zh-CN" altLang="en-US"/>
              <a:t>解决方案：</a:t>
            </a:r>
            <a:r>
              <a:rPr lang="en-US"/>
              <a:t>Tor </a:t>
            </a:r>
            <a:r>
              <a:rPr lang="en-US" dirty="0"/>
              <a:t>Bridges</a:t>
            </a:r>
          </a:p>
          <a:p>
            <a:pPr lvl="1"/>
            <a:r>
              <a:rPr lang="zh-CN" altLang="en-US"/>
              <a:t>通过非公开的</a:t>
            </a:r>
            <a:r>
              <a:rPr lang="en-US"/>
              <a:t>Tor</a:t>
            </a:r>
            <a:r>
              <a:rPr lang="zh-CN" altLang="en-US"/>
              <a:t>代理将墙内用户接入</a:t>
            </a:r>
            <a:r>
              <a:rPr lang="en-US"/>
              <a:t>Tor</a:t>
            </a:r>
            <a:endParaRPr lang="en-US" dirty="0"/>
          </a:p>
        </p:txBody>
      </p:sp>
      <p:pic>
        <p:nvPicPr>
          <p:cNvPr id="5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25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Tor</a:t>
            </a:r>
            <a:r>
              <a:rPr lang="zh-CN" altLang="en-US"/>
              <a:t>流量混淆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/>
              <a:t>Bridges</a:t>
            </a:r>
            <a:r>
              <a:rPr lang="zh-CN" altLang="en-US"/>
              <a:t>的作用对于防审查来说比较有限</a:t>
            </a:r>
            <a:endParaRPr lang="en-US" dirty="0"/>
          </a:p>
          <a:p>
            <a:pPr lvl="1"/>
            <a:r>
              <a:rPr lang="en-US"/>
              <a:t>DPI</a:t>
            </a:r>
            <a:r>
              <a:rPr lang="zh-CN" altLang="en-US"/>
              <a:t>可用于过滤</a:t>
            </a:r>
            <a:r>
              <a:rPr lang="en-US"/>
              <a:t>Tor</a:t>
            </a:r>
            <a:r>
              <a:rPr lang="zh-CN" altLang="en-US"/>
              <a:t>流量</a:t>
            </a:r>
            <a:endParaRPr lang="en-US" dirty="0"/>
          </a:p>
          <a:p>
            <a:r>
              <a:rPr lang="en-US"/>
              <a:t>Tor</a:t>
            </a:r>
            <a:r>
              <a:rPr lang="zh-CN" altLang="en-US"/>
              <a:t>采用了一个即插即用的传输设计</a:t>
            </a:r>
            <a:endParaRPr lang="en-US" dirty="0"/>
          </a:p>
          <a:p>
            <a:pPr lvl="1"/>
            <a:r>
              <a:rPr lang="en-US"/>
              <a:t>Tor</a:t>
            </a:r>
            <a:r>
              <a:rPr lang="zh-CN" altLang="en-US"/>
              <a:t>流量被转发到一个混淆程序</a:t>
            </a:r>
            <a:endParaRPr lang="en-US" dirty="0"/>
          </a:p>
          <a:p>
            <a:pPr lvl="1"/>
            <a:r>
              <a:rPr lang="zh-CN" altLang="en-US"/>
              <a:t>混淆程序将</a:t>
            </a:r>
            <a:r>
              <a:rPr lang="en-US" altLang="zh-CN"/>
              <a:t>Tor</a:t>
            </a:r>
            <a:r>
              <a:rPr lang="zh-CN" altLang="en-US"/>
              <a:t>流量打扮为其它正常协议，如</a:t>
            </a:r>
            <a:endParaRPr lang="en-US" dirty="0"/>
          </a:p>
          <a:p>
            <a:pPr lvl="2"/>
            <a:r>
              <a:rPr lang="en-US" dirty="0"/>
              <a:t>BitTorrent, HTTP</a:t>
            </a:r>
            <a:r>
              <a:rPr lang="en-US"/>
              <a:t>, </a:t>
            </a:r>
            <a:r>
              <a:rPr lang="zh-CN" altLang="en-US"/>
              <a:t>视频流</a:t>
            </a:r>
            <a:endParaRPr lang="en-US" dirty="0"/>
          </a:p>
          <a:p>
            <a:pPr lvl="1"/>
            <a:r>
              <a:rPr lang="zh-CN" altLang="en-US"/>
              <a:t>接收端先进行匿混淆，然后提取正常的</a:t>
            </a:r>
            <a:r>
              <a:rPr lang="en-US"/>
              <a:t>Tor</a:t>
            </a:r>
            <a:r>
              <a:rPr lang="zh-CN" altLang="en-US"/>
              <a:t>数据</a:t>
            </a:r>
            <a:endParaRPr lang="en-US" dirty="0"/>
          </a:p>
        </p:txBody>
      </p:sp>
      <p:pic>
        <p:nvPicPr>
          <p:cNvPr id="5" name="Picture 3" descr="D:\Classes\5700\assets\Torproj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5" y="95536"/>
            <a:ext cx="1484147" cy="111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300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Cookies</a:t>
            </a:r>
            <a:r>
              <a:rPr lang="zh-CN" altLang="en-US"/>
              <a:t>追踪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跟踪</a:t>
            </a:r>
            <a:r>
              <a:rPr lang="en-US" altLang="zh-CN"/>
              <a:t>cookie</a:t>
            </a:r>
            <a:r>
              <a:rPr lang="zh-CN" altLang="en-US"/>
              <a:t>很普遍，因此被立法</a:t>
            </a:r>
            <a:endParaRPr lang="en-US" dirty="0"/>
          </a:p>
          <a:p>
            <a:pPr lvl="1"/>
            <a:r>
              <a:rPr lang="en-US" dirty="0"/>
              <a:t>EU e-Privacy Directive (Cookie Law)</a:t>
            </a:r>
          </a:p>
          <a:p>
            <a:pPr lvl="2"/>
            <a:r>
              <a:rPr lang="zh-CN" altLang="en-US"/>
              <a:t>站点需要说明是否使用</a:t>
            </a:r>
            <a:r>
              <a:rPr lang="en-US" altLang="zh-CN"/>
              <a:t>cookie</a:t>
            </a:r>
            <a:r>
              <a:rPr lang="zh-CN" altLang="en-US"/>
              <a:t>，以及</a:t>
            </a:r>
            <a:r>
              <a:rPr lang="en-US" altLang="zh-CN"/>
              <a:t>cookie</a:t>
            </a:r>
            <a:r>
              <a:rPr lang="zh-CN" altLang="en-US"/>
              <a:t>的用途</a:t>
            </a:r>
            <a:endParaRPr lang="en-US" dirty="0"/>
          </a:p>
          <a:p>
            <a:pPr lvl="2"/>
            <a:r>
              <a:rPr lang="zh-CN" altLang="en-US"/>
              <a:t>在</a:t>
            </a:r>
            <a:r>
              <a:rPr lang="en-US" altLang="zh-CN"/>
              <a:t>set-cookie</a:t>
            </a:r>
            <a:r>
              <a:rPr lang="zh-CN" altLang="en-US"/>
              <a:t>前用户有选择权</a:t>
            </a:r>
            <a:endParaRPr lang="en-US" dirty="0"/>
          </a:p>
          <a:p>
            <a:pPr lvl="1"/>
            <a:r>
              <a:rPr lang="en-US"/>
              <a:t>Google</a:t>
            </a:r>
            <a:r>
              <a:rPr lang="zh-CN" altLang="en-US"/>
              <a:t>因绕过</a:t>
            </a:r>
            <a:r>
              <a:rPr lang="en-US" altLang="zh-CN"/>
              <a:t>Safari</a:t>
            </a:r>
            <a:r>
              <a:rPr lang="zh-CN" altLang="en-US"/>
              <a:t>浏览器的</a:t>
            </a:r>
            <a:r>
              <a:rPr lang="en-US" altLang="zh-CN"/>
              <a:t>cookie</a:t>
            </a:r>
            <a:r>
              <a:rPr lang="zh-CN" altLang="en-US"/>
              <a:t>限制被美国联邦贸易委员会</a:t>
            </a:r>
            <a:r>
              <a:rPr lang="en-US" altLang="zh-CN"/>
              <a:t>FTC</a:t>
            </a:r>
            <a:r>
              <a:rPr lang="zh-CN" altLang="en-US"/>
              <a:t>罚款</a:t>
            </a:r>
            <a:r>
              <a:rPr lang="en-US"/>
              <a:t>2</a:t>
            </a:r>
            <a:r>
              <a:rPr lang="zh-CN" altLang="en-US"/>
              <a:t>千多万美元</a:t>
            </a:r>
            <a:endParaRPr lang="en-US" altLang="zh-CN"/>
          </a:p>
          <a:p>
            <a:pPr lvl="2"/>
            <a:r>
              <a:rPr lang="en-US"/>
              <a:t>Safari</a:t>
            </a:r>
            <a:r>
              <a:rPr lang="zh-CN" altLang="en-US"/>
              <a:t>默认不接受第三方</a:t>
            </a:r>
            <a:r>
              <a:rPr lang="en-US"/>
              <a:t>cookies</a:t>
            </a:r>
            <a:endParaRPr lang="en-US" dirty="0"/>
          </a:p>
          <a:p>
            <a:pPr lvl="2"/>
            <a:r>
              <a:rPr lang="zh-CN" altLang="en-US"/>
              <a:t>除非是以</a:t>
            </a:r>
            <a:r>
              <a:rPr lang="en-US"/>
              <a:t>POST</a:t>
            </a:r>
            <a:r>
              <a:rPr lang="zh-CN" altLang="en-US"/>
              <a:t>方式收到</a:t>
            </a:r>
            <a:endParaRPr lang="en-US" dirty="0"/>
          </a:p>
          <a:p>
            <a:pPr lvl="2"/>
            <a:r>
              <a:rPr lang="en-US"/>
              <a:t>Google</a:t>
            </a:r>
            <a:r>
              <a:rPr lang="zh-CN" altLang="en-US"/>
              <a:t>使用</a:t>
            </a:r>
            <a:r>
              <a:rPr lang="en-US"/>
              <a:t>Ajax</a:t>
            </a:r>
            <a:r>
              <a:rPr lang="zh-CN" altLang="en-US"/>
              <a:t>技术发送</a:t>
            </a:r>
            <a:r>
              <a:rPr lang="en-US"/>
              <a:t>POST</a:t>
            </a:r>
            <a:r>
              <a:rPr lang="zh-CN" altLang="en-US"/>
              <a:t>请求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544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A21E3-1E53-46D8-A2BF-BD0334C8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 </a:t>
            </a:r>
            <a:r>
              <a:rPr lang="zh-CN" altLang="en-US"/>
              <a:t>软件隐私泄露和检测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BA25F2-6483-44B2-ADB1-4D3395371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08C75F-3D77-46D2-9525-6791BDF85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989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53F8EC-FE4E-41B9-85E2-E2043F20C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智能手机</a:t>
            </a:r>
            <a:r>
              <a:rPr lang="en-US" altLang="zh-CN"/>
              <a:t>APP</a:t>
            </a:r>
            <a:r>
              <a:rPr lang="zh-CN" altLang="en-US"/>
              <a:t>隐私泄露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D026CB-88E0-48A6-9ED3-6A2BD1CEB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71</a:t>
            </a:fld>
            <a:endParaRPr 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40AEFBB-306F-4F38-88E2-E884574FC51C}"/>
              </a:ext>
            </a:extLst>
          </p:cNvPr>
          <p:cNvGrpSpPr/>
          <p:nvPr/>
        </p:nvGrpSpPr>
        <p:grpSpPr>
          <a:xfrm>
            <a:off x="3898974" y="1818040"/>
            <a:ext cx="2603351" cy="4518213"/>
            <a:chOff x="1086522" y="1785768"/>
            <a:chExt cx="2603351" cy="451821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59D7DFA-E5B3-434B-8292-C472D94D09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4" t="5455" r="2498" b="2741"/>
            <a:stretch/>
          </p:blipFill>
          <p:spPr>
            <a:xfrm>
              <a:off x="1086522" y="1785768"/>
              <a:ext cx="2603351" cy="4518213"/>
            </a:xfrm>
            <a:prstGeom prst="rect">
              <a:avLst/>
            </a:prstGeom>
          </p:spPr>
        </p:pic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DE756F4B-E4EA-43B3-B977-1063FBBBFF76}"/>
                </a:ext>
              </a:extLst>
            </p:cNvPr>
            <p:cNvSpPr/>
            <p:nvPr/>
          </p:nvSpPr>
          <p:spPr>
            <a:xfrm>
              <a:off x="1086522" y="5884433"/>
              <a:ext cx="2603351" cy="419548"/>
            </a:xfrm>
            <a:prstGeom prst="roundRect">
              <a:avLst>
                <a:gd name="adj" fmla="val 14103"/>
              </a:avLst>
            </a:prstGeom>
            <a:solidFill>
              <a:srgbClr val="00B05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latin typeface="Arial" panose="020B0604020202020204" pitchFamily="34" charset="0"/>
                  <a:cs typeface="Arial" panose="020B0604020202020204" pitchFamily="34" charset="0"/>
                </a:rPr>
                <a:t>ACCEPT</a:t>
              </a:r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0B8160DB-6923-4CBB-95AC-FED8AE597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83" y="1820820"/>
            <a:ext cx="2257717" cy="451543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20F065B-95CE-48BE-99F1-EECC7266E3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5714"/>
          <a:stretch/>
        </p:blipFill>
        <p:spPr>
          <a:xfrm>
            <a:off x="833000" y="1818039"/>
            <a:ext cx="2794314" cy="451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624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DE85A28-FE81-4F69-A5E9-4721949E52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00" y="663585"/>
            <a:ext cx="8420100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《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</a:rPr>
              <a:t>个人信息保护法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》</a:t>
            </a:r>
            <a:endParaRPr 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978551-CD1C-4F86-AA8D-5F3B9A28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72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2A9C2A3-5530-4764-A7D2-3CD5680ADE2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zh-CN" altLang="en-US"/>
              <a:t> 第十三届全国人大常委会审议，</a:t>
            </a:r>
            <a:r>
              <a:rPr lang="en-US" altLang="zh-CN"/>
              <a:t>2020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  <a:r>
              <a:rPr lang="en-US" altLang="zh-CN"/>
              <a:t>21</a:t>
            </a:r>
            <a:r>
              <a:rPr lang="zh-CN" altLang="en-US"/>
              <a:t>日公布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</a:rPr>
              <a:t>草案，征求意见</a:t>
            </a:r>
            <a:endParaRPr lang="en-US" altLang="zh-CN"/>
          </a:p>
          <a:p>
            <a:pPr marL="0" indent="0">
              <a:spcBef>
                <a:spcPts val="600"/>
              </a:spcBef>
              <a:buNone/>
            </a:pPr>
            <a:endParaRPr lang="en-US" altLang="zh-CN"/>
          </a:p>
          <a:p>
            <a:pPr marL="0" indent="0">
              <a:spcBef>
                <a:spcPts val="600"/>
              </a:spcBef>
              <a:buNone/>
            </a:pPr>
            <a:r>
              <a:rPr lang="zh-CN" altLang="en-US" sz="2400"/>
              <a:t>“截至</a:t>
            </a:r>
            <a:r>
              <a:rPr lang="en-US" altLang="zh-CN" sz="2400"/>
              <a:t>2020</a:t>
            </a:r>
            <a:r>
              <a:rPr lang="zh-CN" altLang="en-US" sz="2400"/>
              <a:t>年</a:t>
            </a:r>
            <a:r>
              <a:rPr lang="en-US" altLang="zh-CN" sz="2400"/>
              <a:t>3</a:t>
            </a:r>
            <a:r>
              <a:rPr lang="zh-CN" altLang="en-US" sz="2400"/>
              <a:t>月，我国互联网用户已达</a:t>
            </a:r>
            <a:r>
              <a:rPr lang="en-US" altLang="zh-CN" sz="2400"/>
              <a:t>9</a:t>
            </a:r>
            <a:r>
              <a:rPr lang="zh-CN" altLang="en-US" sz="2400"/>
              <a:t>亿，互联网网站超过</a:t>
            </a:r>
            <a:r>
              <a:rPr lang="en-US" altLang="zh-CN" sz="2400"/>
              <a:t>400</a:t>
            </a:r>
            <a:r>
              <a:rPr lang="zh-CN" altLang="en-US" sz="2400"/>
              <a:t>万个、应用程序数量超过</a:t>
            </a:r>
            <a:r>
              <a:rPr lang="en-US" altLang="zh-CN" sz="2400"/>
              <a:t>300</a:t>
            </a:r>
            <a:r>
              <a:rPr lang="zh-CN" altLang="en-US" sz="2400"/>
              <a:t>万个，个人信息的收集、使用更为广泛。虽然近年来我国个人信息保护力度不断加大，但在现实生活中，一些企业、机构甚至个人，从商业利益等出发，随意收集、违法获取、过度使用、非法买卖个人信息，利用个人信息侵扰人民群众生活安宁、危害人民群众生命健康和财产安全等问题仍十分突出。”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231037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BA3F97-0112-40BF-BA6B-3EB803AD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法律条款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FC3C88-479D-4AAE-A7FA-322EAC2B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73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71DE57-883A-4217-9CC7-F3FE642D391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90600" y="1447800"/>
            <a:ext cx="8420100" cy="513556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/>
              <a:t>第十四条 处理个人信息的同意</a:t>
            </a:r>
            <a:r>
              <a:rPr lang="en-US" altLang="zh-CN"/>
              <a:t>,</a:t>
            </a:r>
            <a:r>
              <a:rPr lang="zh-CN" altLang="en-US"/>
              <a:t>应当由个人在充分知情的前提下</a:t>
            </a:r>
            <a:r>
              <a:rPr lang="en-US" altLang="zh-CN"/>
              <a:t>,</a:t>
            </a:r>
            <a:r>
              <a:rPr lang="zh-CN" altLang="en-US"/>
              <a:t>自愿、明确作出意思表示。法律、行政法规规定处理个人信息应当取得个人单独同意或者书面同意的</a:t>
            </a:r>
            <a:r>
              <a:rPr lang="en-US" altLang="zh-CN"/>
              <a:t>,</a:t>
            </a:r>
            <a:r>
              <a:rPr lang="zh-CN" altLang="en-US"/>
              <a:t>从其规定。 个人信息的处理目的、处理方式和处理的个人信息种类发生变更的</a:t>
            </a:r>
            <a:r>
              <a:rPr lang="en-US" altLang="zh-CN"/>
              <a:t>,</a:t>
            </a:r>
            <a:r>
              <a:rPr lang="zh-CN" altLang="en-US"/>
              <a:t>应当重新取得个人同意。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/>
              <a:t>第十六条 基于个人同意而进行的个人信息处理活动</a:t>
            </a:r>
            <a:r>
              <a:rPr lang="en-US" altLang="zh-CN"/>
              <a:t>,</a:t>
            </a:r>
            <a:r>
              <a:rPr lang="zh-CN" altLang="en-US"/>
              <a:t>个人有权撤回其同意。 </a:t>
            </a:r>
            <a:endParaRPr lang="en-US" altLang="zh-CN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/>
              <a:t>…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/>
              <a:t>第二十四条 个人信息处理者向第三方提供其处理的个人信息的</a:t>
            </a:r>
            <a:r>
              <a:rPr lang="en-US" altLang="zh-CN"/>
              <a:t>,</a:t>
            </a:r>
            <a:r>
              <a:rPr lang="zh-CN" altLang="en-US"/>
              <a:t>应当向个人告知第三方的身份、联系方式、处理目的、处理方式和个人信息的种类</a:t>
            </a:r>
            <a:r>
              <a:rPr lang="en-US" altLang="zh-CN"/>
              <a:t>,</a:t>
            </a:r>
            <a:r>
              <a:rPr lang="zh-CN" altLang="en-US"/>
              <a:t>并取得个人的单独同意。接收个人信息的第三方应当在上述处理目的、处理方式和个人信息的种类等范围内处理个人信息。第三方变更原先的处理目的、处理方式的</a:t>
            </a:r>
            <a:r>
              <a:rPr lang="en-US" altLang="zh-CN"/>
              <a:t>,</a:t>
            </a:r>
            <a:r>
              <a:rPr lang="zh-CN" altLang="en-US"/>
              <a:t>应当依照本法规定重新向个人告知并取得其同意。 </a:t>
            </a:r>
            <a:r>
              <a:rPr lang="zh-CN" altLang="en-US">
                <a:solidFill>
                  <a:srgbClr val="FF0000"/>
                </a:solidFill>
              </a:rPr>
              <a:t>个人信息处理者向第三方提供匿名化信息的</a:t>
            </a:r>
            <a:r>
              <a:rPr lang="en-US" altLang="zh-CN">
                <a:solidFill>
                  <a:srgbClr val="FF0000"/>
                </a:solidFill>
              </a:rPr>
              <a:t>,</a:t>
            </a:r>
            <a:r>
              <a:rPr lang="zh-CN" altLang="en-US">
                <a:solidFill>
                  <a:srgbClr val="FF0000"/>
                </a:solidFill>
              </a:rPr>
              <a:t>第三方不得利用技术等手段重新识别个人身份。 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/>
              <a:t>第二十五条 利用个人信息进行自动化决策</a:t>
            </a:r>
            <a:r>
              <a:rPr lang="en-US" altLang="zh-CN"/>
              <a:t>,</a:t>
            </a:r>
            <a:r>
              <a:rPr lang="zh-CN" altLang="en-US"/>
              <a:t>应当保证决策的透明度和处理结果的公平合理。个人认为自动化决策对其权益造成重大影响的</a:t>
            </a:r>
            <a:r>
              <a:rPr lang="en-US" altLang="zh-CN"/>
              <a:t>,</a:t>
            </a:r>
            <a:r>
              <a:rPr lang="zh-CN" altLang="en-US"/>
              <a:t>有权要求个人信息处理者予以说明</a:t>
            </a:r>
            <a:r>
              <a:rPr lang="en-US" altLang="zh-CN"/>
              <a:t>,</a:t>
            </a:r>
            <a:r>
              <a:rPr lang="zh-CN" altLang="en-US"/>
              <a:t>并有权拒绝个人信息处理者仅通过自动化决策的方式作出决定。 </a:t>
            </a:r>
            <a:r>
              <a:rPr lang="zh-CN" altLang="en-US">
                <a:solidFill>
                  <a:srgbClr val="FF0000"/>
                </a:solidFill>
              </a:rPr>
              <a:t>通过自动化决策方式进行商业营销、信息推送</a:t>
            </a:r>
            <a:r>
              <a:rPr lang="en-US" altLang="zh-CN">
                <a:solidFill>
                  <a:srgbClr val="FF0000"/>
                </a:solidFill>
              </a:rPr>
              <a:t>,</a:t>
            </a:r>
            <a:r>
              <a:rPr lang="zh-CN" altLang="en-US">
                <a:solidFill>
                  <a:srgbClr val="FF0000"/>
                </a:solidFill>
              </a:rPr>
              <a:t>应当同时提供不针对其个人特征的选项。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6398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http://cloud.addictivetips.com/wp-content/uploads/2011/05/LBE-Privacy-Guard-For-Android.jpg">
            <a:extLst>
              <a:ext uri="{FF2B5EF4-FFF2-40B4-BE49-F238E27FC236}">
                <a16:creationId xmlns:a16="http://schemas.microsoft.com/office/drawing/2014/main" id="{83754990-A492-421A-AB46-20D124484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299" y="2359188"/>
            <a:ext cx="2170292" cy="13842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F98558-F7C7-437C-A02B-2737EC88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/>
              <a:t>隐私泄露检测技术挑战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5AD181-C414-46CD-A2C0-571C9B91E5CE}"/>
              </a:ext>
            </a:extLst>
          </p:cNvPr>
          <p:cNvSpPr/>
          <p:nvPr/>
        </p:nvSpPr>
        <p:spPr>
          <a:xfrm>
            <a:off x="1980299" y="3171933"/>
            <a:ext cx="2188030" cy="391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读取隐私数据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11106B-E5D1-47C3-89B8-D108046F83E4}"/>
              </a:ext>
            </a:extLst>
          </p:cNvPr>
          <p:cNvSpPr/>
          <p:nvPr/>
        </p:nvSpPr>
        <p:spPr>
          <a:xfrm>
            <a:off x="1980299" y="4946304"/>
            <a:ext cx="2188030" cy="391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发送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6B6D30-6927-4FA1-87EF-8E7B93BD0E5B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3074314" y="3563819"/>
            <a:ext cx="0" cy="138248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96CD24D-FE66-4225-AB3E-48AE556AE251}"/>
              </a:ext>
            </a:extLst>
          </p:cNvPr>
          <p:cNvSpPr/>
          <p:nvPr/>
        </p:nvSpPr>
        <p:spPr>
          <a:xfrm>
            <a:off x="1980299" y="4056623"/>
            <a:ext cx="2188026" cy="391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隐私数据传播</a:t>
            </a:r>
            <a:endParaRPr lang="en-US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7A3976-7A11-44EA-9336-1DCF2FE350D7}"/>
              </a:ext>
            </a:extLst>
          </p:cNvPr>
          <p:cNvSpPr/>
          <p:nvPr/>
        </p:nvSpPr>
        <p:spPr>
          <a:xfrm>
            <a:off x="217411" y="3209580"/>
            <a:ext cx="1745149" cy="391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  <a:cs typeface="Arial" panose="020B0604020202020204" pitchFamily="34" charset="0"/>
              </a:rPr>
              <a:t>污染源</a:t>
            </a:r>
            <a:endParaRPr lang="en-US" altLang="zh-CN">
              <a:solidFill>
                <a:schemeClr val="tx1"/>
              </a:solidFill>
              <a:latin typeface="Comic Sans MS" panose="030F0702030302020204" pitchFamily="66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  <a:cs typeface="Arial" panose="020B0604020202020204" pitchFamily="34" charset="0"/>
              </a:rPr>
              <a:t>Taint source</a:t>
            </a:r>
            <a:endParaRPr lang="en-US" dirty="0">
              <a:solidFill>
                <a:schemeClr val="tx1"/>
              </a:solidFill>
              <a:latin typeface="Comic Sans MS" panose="030F0702030302020204" pitchFamily="66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4859AB-9464-4C68-A8BC-7D9CBDACE53A}"/>
              </a:ext>
            </a:extLst>
          </p:cNvPr>
          <p:cNvSpPr/>
          <p:nvPr/>
        </p:nvSpPr>
        <p:spPr>
          <a:xfrm>
            <a:off x="441064" y="4946304"/>
            <a:ext cx="1239880" cy="391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  <a:cs typeface="Arial" panose="020B0604020202020204" pitchFamily="34" charset="0"/>
              </a:rPr>
              <a:t>泄漏点</a:t>
            </a:r>
            <a:endParaRPr lang="en-US" altLang="zh-CN">
              <a:solidFill>
                <a:schemeClr val="tx1"/>
              </a:solidFill>
              <a:latin typeface="Comic Sans MS" panose="030F0702030302020204" pitchFamily="66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  <a:cs typeface="Arial" panose="020B0604020202020204" pitchFamily="34" charset="0"/>
              </a:rPr>
              <a:t>sink</a:t>
            </a:r>
            <a:endParaRPr lang="en-US" dirty="0">
              <a:solidFill>
                <a:schemeClr val="tx1"/>
              </a:solidFill>
              <a:latin typeface="Comic Sans MS" panose="030F0702030302020204" pitchFamily="66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AE3895-53BD-4702-BF9B-0421709F93B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87408" y="1680135"/>
            <a:ext cx="4642757" cy="800555"/>
          </a:xfrm>
        </p:spPr>
        <p:txBody>
          <a:bodyPr/>
          <a:lstStyle/>
          <a:p>
            <a:r>
              <a:rPr lang="zh-CN" altLang="en-US"/>
              <a:t>追踪隐私数据的传播过程</a:t>
            </a:r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C632E03-32D1-4E2A-B4BF-12023ED04137}"/>
              </a:ext>
            </a:extLst>
          </p:cNvPr>
          <p:cNvGrpSpPr/>
          <p:nvPr/>
        </p:nvGrpSpPr>
        <p:grpSpPr>
          <a:xfrm>
            <a:off x="4805337" y="3903174"/>
            <a:ext cx="4565997" cy="1563864"/>
            <a:chOff x="4805337" y="3903174"/>
            <a:chExt cx="4565997" cy="1563864"/>
          </a:xfrm>
        </p:grpSpPr>
        <p:sp>
          <p:nvSpPr>
            <p:cNvPr id="33" name="圆角矩形 5">
              <a:extLst>
                <a:ext uri="{FF2B5EF4-FFF2-40B4-BE49-F238E27FC236}">
                  <a16:creationId xmlns:a16="http://schemas.microsoft.com/office/drawing/2014/main" id="{4F18FC6B-8C16-43F1-9BC0-F73988B322D9}"/>
                </a:ext>
              </a:extLst>
            </p:cNvPr>
            <p:cNvSpPr/>
            <p:nvPr/>
          </p:nvSpPr>
          <p:spPr>
            <a:xfrm>
              <a:off x="6354491" y="3932184"/>
              <a:ext cx="1114834" cy="3160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Comic Sans MS" panose="030F0702030302020204" pitchFamily="66" charset="0"/>
                  <a:cs typeface="Arial" panose="020B0604020202020204" pitchFamily="34" charset="0"/>
                </a:rPr>
                <a:t>Read </a:t>
              </a:r>
              <a:endParaRPr lang="zh-CN" altLang="en-US" sz="1400" dirty="0">
                <a:latin typeface="Comic Sans MS" panose="030F0702030302020204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34" name="圆角矩形 6">
              <a:extLst>
                <a:ext uri="{FF2B5EF4-FFF2-40B4-BE49-F238E27FC236}">
                  <a16:creationId xmlns:a16="http://schemas.microsoft.com/office/drawing/2014/main" id="{896D1916-AF3D-4A95-BC40-289A32ACF8C5}"/>
                </a:ext>
              </a:extLst>
            </p:cNvPr>
            <p:cNvSpPr/>
            <p:nvPr/>
          </p:nvSpPr>
          <p:spPr>
            <a:xfrm>
              <a:off x="8272209" y="3943362"/>
              <a:ext cx="864143" cy="29803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Comic Sans MS" panose="030F0702030302020204" pitchFamily="66" charset="0"/>
                  <a:cs typeface="Arial" panose="020B0604020202020204" pitchFamily="34" charset="0"/>
                </a:rPr>
                <a:t>Send</a:t>
              </a:r>
              <a:endParaRPr lang="zh-CN" altLang="en-US" sz="1400" dirty="0">
                <a:latin typeface="Comic Sans MS" panose="030F0702030302020204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38" name="流程图: 文档 8">
              <a:extLst>
                <a:ext uri="{FF2B5EF4-FFF2-40B4-BE49-F238E27FC236}">
                  <a16:creationId xmlns:a16="http://schemas.microsoft.com/office/drawing/2014/main" id="{BE757375-1E9F-4ABE-83DB-76F4E70E02AA}"/>
                </a:ext>
              </a:extLst>
            </p:cNvPr>
            <p:cNvSpPr/>
            <p:nvPr/>
          </p:nvSpPr>
          <p:spPr>
            <a:xfrm>
              <a:off x="6018528" y="4890610"/>
              <a:ext cx="1008985" cy="576428"/>
            </a:xfrm>
            <a:prstGeom prst="flowChart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Comic Sans MS" panose="030F0702030302020204" pitchFamily="66" charset="0"/>
                  <a:cs typeface="Arial" panose="020B0604020202020204" pitchFamily="34" charset="0"/>
                </a:rPr>
                <a:t>Sensitive</a:t>
              </a:r>
            </a:p>
            <a:p>
              <a:pPr algn="ctr"/>
              <a:r>
                <a:rPr lang="en-US" altLang="zh-CN" sz="1400" dirty="0">
                  <a:latin typeface="Comic Sans MS" panose="030F0702030302020204" pitchFamily="66" charset="0"/>
                  <a:cs typeface="Arial" panose="020B0604020202020204" pitchFamily="34" charset="0"/>
                </a:rPr>
                <a:t>Data</a:t>
              </a:r>
              <a:endParaRPr lang="zh-CN" altLang="en-US" sz="1400" dirty="0">
                <a:latin typeface="Comic Sans MS" panose="030F0702030302020204" pitchFamily="66" charset="0"/>
                <a:cs typeface="Arial" panose="020B0604020202020204" pitchFamily="34" charset="0"/>
              </a:endParaRPr>
            </a:p>
          </p:txBody>
        </p:sp>
        <p:cxnSp>
          <p:nvCxnSpPr>
            <p:cNvPr id="41" name="直接箭头连接符 9">
              <a:extLst>
                <a:ext uri="{FF2B5EF4-FFF2-40B4-BE49-F238E27FC236}">
                  <a16:creationId xmlns:a16="http://schemas.microsoft.com/office/drawing/2014/main" id="{CFD0EFA1-044C-4AF6-92B3-41114EA33220}"/>
                </a:ext>
              </a:extLst>
            </p:cNvPr>
            <p:cNvCxnSpPr>
              <a:cxnSpLocks/>
              <a:stCxn id="38" idx="0"/>
              <a:endCxn id="33" idx="2"/>
            </p:cNvCxnSpPr>
            <p:nvPr/>
          </p:nvCxnSpPr>
          <p:spPr>
            <a:xfrm flipV="1">
              <a:off x="6523021" y="4248207"/>
              <a:ext cx="388887" cy="64240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圆角矩形 15">
              <a:extLst>
                <a:ext uri="{FF2B5EF4-FFF2-40B4-BE49-F238E27FC236}">
                  <a16:creationId xmlns:a16="http://schemas.microsoft.com/office/drawing/2014/main" id="{79F48331-B085-4F61-94B7-C37D22BD1774}"/>
                </a:ext>
              </a:extLst>
            </p:cNvPr>
            <p:cNvSpPr/>
            <p:nvPr/>
          </p:nvSpPr>
          <p:spPr>
            <a:xfrm>
              <a:off x="7610664" y="3943362"/>
              <a:ext cx="160019" cy="3197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Comic Sans MS" panose="030F0702030302020204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45" name="圆角矩形 16">
              <a:extLst>
                <a:ext uri="{FF2B5EF4-FFF2-40B4-BE49-F238E27FC236}">
                  <a16:creationId xmlns:a16="http://schemas.microsoft.com/office/drawing/2014/main" id="{F3371626-9613-4BB2-B1DC-14E70139F85D}"/>
                </a:ext>
              </a:extLst>
            </p:cNvPr>
            <p:cNvSpPr/>
            <p:nvPr/>
          </p:nvSpPr>
          <p:spPr>
            <a:xfrm>
              <a:off x="7945652" y="3943362"/>
              <a:ext cx="160019" cy="3197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Comic Sans MS" panose="030F0702030302020204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47" name="文本框 19">
              <a:extLst>
                <a:ext uri="{FF2B5EF4-FFF2-40B4-BE49-F238E27FC236}">
                  <a16:creationId xmlns:a16="http://schemas.microsoft.com/office/drawing/2014/main" id="{F4F82158-9544-4451-A0BD-1C63A91944E6}"/>
                </a:ext>
              </a:extLst>
            </p:cNvPr>
            <p:cNvSpPr txBox="1"/>
            <p:nvPr/>
          </p:nvSpPr>
          <p:spPr>
            <a:xfrm>
              <a:off x="4805337" y="3903174"/>
              <a:ext cx="167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mic Sans MS" panose="030F0702030302020204" pitchFamily="66" charset="0"/>
                  <a:cs typeface="Arial" panose="020B0604020202020204" pitchFamily="34" charset="0"/>
                </a:rPr>
                <a:t>Instructions</a:t>
              </a:r>
              <a:endParaRPr lang="zh-CN" altLang="en-US" dirty="0">
                <a:latin typeface="Comic Sans MS" panose="030F0702030302020204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49" name="流程图: 内部贮存 21">
              <a:extLst>
                <a:ext uri="{FF2B5EF4-FFF2-40B4-BE49-F238E27FC236}">
                  <a16:creationId xmlns:a16="http://schemas.microsoft.com/office/drawing/2014/main" id="{B35CE93B-ABDB-45F7-A9BD-50E14D115F6B}"/>
                </a:ext>
              </a:extLst>
            </p:cNvPr>
            <p:cNvSpPr/>
            <p:nvPr/>
          </p:nvSpPr>
          <p:spPr>
            <a:xfrm>
              <a:off x="7699283" y="4890610"/>
              <a:ext cx="1168270" cy="447580"/>
            </a:xfrm>
            <a:prstGeom prst="flowChartInternalStorag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Comic Sans MS" panose="030F0702030302020204" pitchFamily="66" charset="0"/>
                  <a:cs typeface="Arial" panose="020B0604020202020204" pitchFamily="34" charset="0"/>
                </a:rPr>
                <a:t>Variables</a:t>
              </a:r>
              <a:endParaRPr lang="zh-CN" altLang="en-US" sz="1400" dirty="0">
                <a:latin typeface="Comic Sans MS" panose="030F0702030302020204" pitchFamily="66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直接箭头连接符 27">
              <a:extLst>
                <a:ext uri="{FF2B5EF4-FFF2-40B4-BE49-F238E27FC236}">
                  <a16:creationId xmlns:a16="http://schemas.microsoft.com/office/drawing/2014/main" id="{B381DA3C-5551-4D49-943D-ED9B49164BCC}"/>
                </a:ext>
              </a:extLst>
            </p:cNvPr>
            <p:cNvCxnSpPr>
              <a:cxnSpLocks/>
              <a:stCxn id="44" idx="2"/>
              <a:endCxn id="49" idx="0"/>
            </p:cNvCxnSpPr>
            <p:nvPr/>
          </p:nvCxnSpPr>
          <p:spPr>
            <a:xfrm>
              <a:off x="7690674" y="4263096"/>
              <a:ext cx="592744" cy="6275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29">
              <a:extLst>
                <a:ext uri="{FF2B5EF4-FFF2-40B4-BE49-F238E27FC236}">
                  <a16:creationId xmlns:a16="http://schemas.microsoft.com/office/drawing/2014/main" id="{A26E6EDE-3B41-40D6-9424-5DDBC59A09B5}"/>
                </a:ext>
              </a:extLst>
            </p:cNvPr>
            <p:cNvCxnSpPr>
              <a:cxnSpLocks/>
              <a:stCxn id="49" idx="0"/>
              <a:endCxn id="34" idx="2"/>
            </p:cNvCxnSpPr>
            <p:nvPr/>
          </p:nvCxnSpPr>
          <p:spPr>
            <a:xfrm flipV="1">
              <a:off x="8283418" y="4241394"/>
              <a:ext cx="420863" cy="6492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1">
              <a:extLst>
                <a:ext uri="{FF2B5EF4-FFF2-40B4-BE49-F238E27FC236}">
                  <a16:creationId xmlns:a16="http://schemas.microsoft.com/office/drawing/2014/main" id="{32868D03-9D41-490E-BC10-011A318108E3}"/>
                </a:ext>
              </a:extLst>
            </p:cNvPr>
            <p:cNvSpPr txBox="1"/>
            <p:nvPr/>
          </p:nvSpPr>
          <p:spPr>
            <a:xfrm>
              <a:off x="4997315" y="4890610"/>
              <a:ext cx="1008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mic Sans MS" panose="030F0702030302020204" pitchFamily="66" charset="0"/>
                  <a:cs typeface="Arial" panose="020B0604020202020204" pitchFamily="34" charset="0"/>
                </a:rPr>
                <a:t>Data</a:t>
              </a:r>
              <a:endParaRPr lang="zh-CN" altLang="en-US" dirty="0">
                <a:latin typeface="Comic Sans MS" panose="030F0702030302020204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59" name="文本框 52">
              <a:extLst>
                <a:ext uri="{FF2B5EF4-FFF2-40B4-BE49-F238E27FC236}">
                  <a16:creationId xmlns:a16="http://schemas.microsoft.com/office/drawing/2014/main" id="{239E960A-0D8F-4B19-9053-04F4C01D28A9}"/>
                </a:ext>
              </a:extLst>
            </p:cNvPr>
            <p:cNvSpPr txBox="1"/>
            <p:nvPr/>
          </p:nvSpPr>
          <p:spPr>
            <a:xfrm>
              <a:off x="6799498" y="4360704"/>
              <a:ext cx="2375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omic Sans MS" panose="030F0702030302020204" pitchFamily="66" charset="0"/>
                  <a:cs typeface="Arial" panose="020B0604020202020204" pitchFamily="34" charset="0"/>
                </a:rPr>
                <a:t>Taint Propagation</a:t>
              </a:r>
              <a:endParaRPr lang="zh-CN" altLang="en-US" sz="1400" dirty="0">
                <a:latin typeface="Comic Sans MS" panose="030F0702030302020204" pitchFamily="66" charset="0"/>
                <a:cs typeface="Arial" panose="020B0604020202020204" pitchFamily="34" charset="0"/>
              </a:endParaRPr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E4890E7F-C4E1-4945-BA88-56C40752F299}"/>
                </a:ext>
              </a:extLst>
            </p:cNvPr>
            <p:cNvCxnSpPr>
              <a:cxnSpLocks/>
            </p:cNvCxnSpPr>
            <p:nvPr/>
          </p:nvCxnSpPr>
          <p:spPr>
            <a:xfrm>
              <a:off x="4837203" y="4710109"/>
              <a:ext cx="4534131" cy="60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12">
            <a:extLst>
              <a:ext uri="{FF2B5EF4-FFF2-40B4-BE49-F238E27FC236}">
                <a16:creationId xmlns:a16="http://schemas.microsoft.com/office/drawing/2014/main" id="{0AB83D33-4359-408C-8E62-24944ECF1C75}"/>
              </a:ext>
            </a:extLst>
          </p:cNvPr>
          <p:cNvGrpSpPr/>
          <p:nvPr/>
        </p:nvGrpSpPr>
        <p:grpSpPr>
          <a:xfrm>
            <a:off x="7280085" y="556332"/>
            <a:ext cx="1941009" cy="2939449"/>
            <a:chOff x="6498336" y="2845688"/>
            <a:chExt cx="2247138" cy="3880105"/>
          </a:xfrm>
        </p:grpSpPr>
        <p:grpSp>
          <p:nvGrpSpPr>
            <p:cNvPr id="26" name="Group 8">
              <a:extLst>
                <a:ext uri="{FF2B5EF4-FFF2-40B4-BE49-F238E27FC236}">
                  <a16:creationId xmlns:a16="http://schemas.microsoft.com/office/drawing/2014/main" id="{14CA0477-576B-4DD1-A73F-3FDE354CAE37}"/>
                </a:ext>
              </a:extLst>
            </p:cNvPr>
            <p:cNvGrpSpPr/>
            <p:nvPr/>
          </p:nvGrpSpPr>
          <p:grpSpPr>
            <a:xfrm>
              <a:off x="6498336" y="2845688"/>
              <a:ext cx="2247138" cy="3204274"/>
              <a:chOff x="6498336" y="2845688"/>
              <a:chExt cx="2247138" cy="3204274"/>
            </a:xfrm>
          </p:grpSpPr>
          <p:pic>
            <p:nvPicPr>
              <p:cNvPr id="28" name="Picture 5">
                <a:extLst>
                  <a:ext uri="{FF2B5EF4-FFF2-40B4-BE49-F238E27FC236}">
                    <a16:creationId xmlns:a16="http://schemas.microsoft.com/office/drawing/2014/main" id="{4E5A22B8-862E-4E73-822C-47A1DC47C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98336" y="3802824"/>
                <a:ext cx="2247138" cy="2247138"/>
              </a:xfrm>
              <a:prstGeom prst="rect">
                <a:avLst/>
              </a:prstGeom>
            </p:spPr>
          </p:pic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72F06692-EFB8-4364-9F17-E682F7BCB0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b="7556"/>
              <a:stretch/>
            </p:blipFill>
            <p:spPr>
              <a:xfrm>
                <a:off x="7777988" y="2845689"/>
                <a:ext cx="671068" cy="957135"/>
              </a:xfrm>
              <a:prstGeom prst="rect">
                <a:avLst/>
              </a:prstGeom>
            </p:spPr>
          </p:pic>
          <p:pic>
            <p:nvPicPr>
              <p:cNvPr id="30" name="Picture 7">
                <a:extLst>
                  <a:ext uri="{FF2B5EF4-FFF2-40B4-BE49-F238E27FC236}">
                    <a16:creationId xmlns:a16="http://schemas.microsoft.com/office/drawing/2014/main" id="{3862417E-F7C0-47A3-9D74-D85A3E4A3E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88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 b="7556"/>
              <a:stretch/>
            </p:blipFill>
            <p:spPr>
              <a:xfrm>
                <a:off x="6802628" y="2845688"/>
                <a:ext cx="671068" cy="957135"/>
              </a:xfrm>
              <a:prstGeom prst="rect">
                <a:avLst/>
              </a:prstGeom>
            </p:spPr>
          </p:pic>
        </p:grpSp>
        <p:pic>
          <p:nvPicPr>
            <p:cNvPr id="27" name="Picture 9">
              <a:extLst>
                <a:ext uri="{FF2B5EF4-FFF2-40B4-BE49-F238E27FC236}">
                  <a16:creationId xmlns:a16="http://schemas.microsoft.com/office/drawing/2014/main" id="{875295ED-675B-439C-9F80-D1CA4F3567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b="23355"/>
            <a:stretch/>
          </p:blipFill>
          <p:spPr>
            <a:xfrm>
              <a:off x="7095744" y="6088029"/>
              <a:ext cx="1109472" cy="637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70935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F7AC-8144-4B86-AE23-EC284035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是否存在隐私泄露？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13B9F-7B8F-4538-9881-8201B6AC27D8}"/>
              </a:ext>
            </a:extLst>
          </p:cNvPr>
          <p:cNvSpPr txBox="1">
            <a:spLocks/>
          </p:cNvSpPr>
          <p:nvPr/>
        </p:nvSpPr>
        <p:spPr>
          <a:xfrm>
            <a:off x="870857" y="1806350"/>
            <a:ext cx="3506086" cy="430598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fr-FR" sz="2000" dirty="0">
                <a:solidFill>
                  <a:srgbClr val="002060"/>
                </a:solidFill>
                <a:latin typeface="Consolas" panose="020B0609020204030204" pitchFamily="49" charset="0"/>
              </a:rPr>
              <a:t>x = source();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2000" dirty="0">
                <a:solidFill>
                  <a:srgbClr val="002060"/>
                </a:solidFill>
                <a:latin typeface="Consolas" panose="020B0609020204030204" pitchFamily="49" charset="0"/>
              </a:rPr>
              <a:t>y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while (y &lt; 100)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  if (x%2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      y = y + x/2;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      y = y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  y++;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  x--;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sink(y);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2EA798-1EA3-489A-BB47-2487BA69D07E}"/>
              </a:ext>
            </a:extLst>
          </p:cNvPr>
          <p:cNvGrpSpPr/>
          <p:nvPr/>
        </p:nvGrpSpPr>
        <p:grpSpPr>
          <a:xfrm>
            <a:off x="5465674" y="1714501"/>
            <a:ext cx="4198684" cy="4208949"/>
            <a:chOff x="5465674" y="1714501"/>
            <a:chExt cx="4198684" cy="420894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DE2A85-E57A-4DEC-9AC5-C60ABD1CDBB2}"/>
                </a:ext>
              </a:extLst>
            </p:cNvPr>
            <p:cNvSpPr txBox="1"/>
            <p:nvPr/>
          </p:nvSpPr>
          <p:spPr>
            <a:xfrm>
              <a:off x="7796004" y="4006132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false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07784C-DB6D-491B-8930-702E2402507A}"/>
                </a:ext>
              </a:extLst>
            </p:cNvPr>
            <p:cNvSpPr/>
            <p:nvPr/>
          </p:nvSpPr>
          <p:spPr>
            <a:xfrm>
              <a:off x="6447252" y="1714501"/>
              <a:ext cx="1150601" cy="29602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Entry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7AA61A3-EB67-41A1-934E-6B67CC5F699E}"/>
                </a:ext>
              </a:extLst>
            </p:cNvPr>
            <p:cNvCxnSpPr>
              <a:cxnSpLocks/>
              <a:stCxn id="12" idx="2"/>
              <a:endCxn id="15" idx="0"/>
            </p:cNvCxnSpPr>
            <p:nvPr/>
          </p:nvCxnSpPr>
          <p:spPr>
            <a:xfrm flipH="1">
              <a:off x="7022552" y="2010522"/>
              <a:ext cx="1" cy="19555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B006491-2437-4D51-BEB7-891EC64EFACA}"/>
                </a:ext>
              </a:extLst>
            </p:cNvPr>
            <p:cNvSpPr/>
            <p:nvPr/>
          </p:nvSpPr>
          <p:spPr>
            <a:xfrm>
              <a:off x="6164596" y="2206073"/>
              <a:ext cx="1715911" cy="3301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 = source()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1210736-FF02-41E5-8FFA-C6675D1F6EB8}"/>
                </a:ext>
              </a:extLst>
            </p:cNvPr>
            <p:cNvCxnSpPr>
              <a:cxnSpLocks/>
              <a:stCxn id="15" idx="2"/>
              <a:endCxn id="25" idx="0"/>
            </p:cNvCxnSpPr>
            <p:nvPr/>
          </p:nvCxnSpPr>
          <p:spPr>
            <a:xfrm>
              <a:off x="7022552" y="2536224"/>
              <a:ext cx="1" cy="19196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A0671B8-5C0B-4E36-9459-A4352BE9A95A}"/>
                </a:ext>
              </a:extLst>
            </p:cNvPr>
            <p:cNvSpPr/>
            <p:nvPr/>
          </p:nvSpPr>
          <p:spPr>
            <a:xfrm>
              <a:off x="6447252" y="2728193"/>
              <a:ext cx="1150601" cy="3372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= 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12627F-874E-4116-99D3-95CCFBB112A8}"/>
                </a:ext>
              </a:extLst>
            </p:cNvPr>
            <p:cNvSpPr/>
            <p:nvPr/>
          </p:nvSpPr>
          <p:spPr>
            <a:xfrm>
              <a:off x="6447252" y="3250701"/>
              <a:ext cx="1150602" cy="3372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&lt; 100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A8C57F7-2E30-48F7-B5C6-A4D1FD2F9CE5}"/>
                </a:ext>
              </a:extLst>
            </p:cNvPr>
            <p:cNvCxnSpPr>
              <a:cxnSpLocks/>
              <a:stCxn id="25" idx="2"/>
              <a:endCxn id="27" idx="0"/>
            </p:cNvCxnSpPr>
            <p:nvPr/>
          </p:nvCxnSpPr>
          <p:spPr>
            <a:xfrm>
              <a:off x="7022553" y="3065411"/>
              <a:ext cx="0" cy="18529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42A289-403A-4C0D-9B34-D45C0FC01436}"/>
                </a:ext>
              </a:extLst>
            </p:cNvPr>
            <p:cNvSpPr/>
            <p:nvPr/>
          </p:nvSpPr>
          <p:spPr>
            <a:xfrm>
              <a:off x="6270171" y="3788762"/>
              <a:ext cx="1512364" cy="3301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(x%2 == 0)?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84DA759-B961-446B-B3C8-D8A5E33706EF}"/>
                </a:ext>
              </a:extLst>
            </p:cNvPr>
            <p:cNvSpPr/>
            <p:nvPr/>
          </p:nvSpPr>
          <p:spPr>
            <a:xfrm>
              <a:off x="5465674" y="4397970"/>
              <a:ext cx="1397841" cy="3243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= y + x/2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3E50AF8-1FD8-4EBB-A6B6-3B6FF13D9239}"/>
                </a:ext>
              </a:extLst>
            </p:cNvPr>
            <p:cNvSpPr/>
            <p:nvPr/>
          </p:nvSpPr>
          <p:spPr>
            <a:xfrm>
              <a:off x="7304540" y="4397970"/>
              <a:ext cx="1267214" cy="3243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= y + 1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36D38DC-FA9B-48E1-A709-5365893444F6}"/>
                </a:ext>
              </a:extLst>
            </p:cNvPr>
            <p:cNvSpPr/>
            <p:nvPr/>
          </p:nvSpPr>
          <p:spPr>
            <a:xfrm>
              <a:off x="6447249" y="4991781"/>
              <a:ext cx="1150601" cy="3397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++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F7C4EF4-AF9E-4E80-A213-249551CFFE3D}"/>
                </a:ext>
              </a:extLst>
            </p:cNvPr>
            <p:cNvSpPr/>
            <p:nvPr/>
          </p:nvSpPr>
          <p:spPr>
            <a:xfrm>
              <a:off x="6447252" y="5583733"/>
              <a:ext cx="1150601" cy="3397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 --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C7CE874-23D5-4D58-A9D5-32454ED9B1EF}"/>
                </a:ext>
              </a:extLst>
            </p:cNvPr>
            <p:cNvCxnSpPr>
              <a:cxnSpLocks/>
              <a:stCxn id="27" idx="2"/>
              <a:endCxn id="31" idx="0"/>
            </p:cNvCxnSpPr>
            <p:nvPr/>
          </p:nvCxnSpPr>
          <p:spPr>
            <a:xfrm>
              <a:off x="7022553" y="3587919"/>
              <a:ext cx="3800" cy="20084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3589D1C-3FF2-4300-9CBE-B54734F32044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>
            <a:xfrm flipH="1">
              <a:off x="6164595" y="4118913"/>
              <a:ext cx="861758" cy="27905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E8D14AE-84A0-4944-B1A8-F2786D306E00}"/>
                </a:ext>
              </a:extLst>
            </p:cNvPr>
            <p:cNvCxnSpPr>
              <a:cxnSpLocks/>
              <a:stCxn id="31" idx="2"/>
              <a:endCxn id="40" idx="0"/>
            </p:cNvCxnSpPr>
            <p:nvPr/>
          </p:nvCxnSpPr>
          <p:spPr>
            <a:xfrm>
              <a:off x="7026353" y="4118913"/>
              <a:ext cx="911794" cy="27905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E0E9A3B-F93F-4192-BAD3-53382F4CE837}"/>
                </a:ext>
              </a:extLst>
            </p:cNvPr>
            <p:cNvCxnSpPr>
              <a:cxnSpLocks/>
              <a:stCxn id="32" idx="2"/>
              <a:endCxn id="41" idx="0"/>
            </p:cNvCxnSpPr>
            <p:nvPr/>
          </p:nvCxnSpPr>
          <p:spPr>
            <a:xfrm>
              <a:off x="6164595" y="4722290"/>
              <a:ext cx="857955" cy="2694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7600376-468E-464B-87B0-76BF747C6DBD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 flipH="1">
              <a:off x="7022550" y="4722290"/>
              <a:ext cx="915597" cy="2694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57D43F1-56CE-4674-91DB-4F6CD394A05A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>
            <a:xfrm>
              <a:off x="7022550" y="5331498"/>
              <a:ext cx="3" cy="2522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4E6401-2F14-4788-B3B1-7371DC5B5394}"/>
                </a:ext>
              </a:extLst>
            </p:cNvPr>
            <p:cNvSpPr txBox="1"/>
            <p:nvPr/>
          </p:nvSpPr>
          <p:spPr>
            <a:xfrm>
              <a:off x="5633930" y="4018856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true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1CCBD77-2F95-41FF-AD15-15DC3DF965FD}"/>
                </a:ext>
              </a:extLst>
            </p:cNvPr>
            <p:cNvSpPr/>
            <p:nvPr/>
          </p:nvSpPr>
          <p:spPr>
            <a:xfrm>
              <a:off x="8579427" y="3784940"/>
              <a:ext cx="1084931" cy="3397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sink(y)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CA02257-F3E0-4DED-96E3-42A636139C6F}"/>
                </a:ext>
              </a:extLst>
            </p:cNvPr>
            <p:cNvCxnSpPr>
              <a:cxnSpLocks/>
              <a:stCxn id="31" idx="3"/>
              <a:endCxn id="70" idx="1"/>
            </p:cNvCxnSpPr>
            <p:nvPr/>
          </p:nvCxnSpPr>
          <p:spPr>
            <a:xfrm>
              <a:off x="7782535" y="3953838"/>
              <a:ext cx="796892" cy="96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Connector: Curved 78">
              <a:extLst>
                <a:ext uri="{FF2B5EF4-FFF2-40B4-BE49-F238E27FC236}">
                  <a16:creationId xmlns:a16="http://schemas.microsoft.com/office/drawing/2014/main" id="{B299CC92-A8FB-4D69-9CA5-258DF8C4ED5A}"/>
                </a:ext>
              </a:extLst>
            </p:cNvPr>
            <p:cNvCxnSpPr>
              <a:cxnSpLocks/>
              <a:stCxn id="42" idx="2"/>
              <a:endCxn id="31" idx="1"/>
            </p:cNvCxnSpPr>
            <p:nvPr/>
          </p:nvCxnSpPr>
          <p:spPr>
            <a:xfrm rot="5400000" flipH="1">
              <a:off x="5661556" y="4562453"/>
              <a:ext cx="1969612" cy="752382"/>
            </a:xfrm>
            <a:prstGeom prst="curvedConnector4">
              <a:avLst>
                <a:gd name="adj1" fmla="val -11606"/>
                <a:gd name="adj2" fmla="val 283025"/>
              </a:avLst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2123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F7AC-8144-4B86-AE23-EC284035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静态分析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F52018-0CE6-451B-B2EF-D1A7C9C49DF3}"/>
              </a:ext>
            </a:extLst>
          </p:cNvPr>
          <p:cNvSpPr txBox="1"/>
          <p:nvPr/>
        </p:nvSpPr>
        <p:spPr>
          <a:xfrm>
            <a:off x="4993353" y="3186338"/>
            <a:ext cx="16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4: {x=T, y=UT}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0A5F7A-8D11-4C19-924C-0F3F920B6C48}"/>
              </a:ext>
            </a:extLst>
          </p:cNvPr>
          <p:cNvSpPr txBox="1"/>
          <p:nvPr/>
        </p:nvSpPr>
        <p:spPr>
          <a:xfrm>
            <a:off x="4993353" y="3656075"/>
            <a:ext cx="16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5: {x=T, y=UT}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C63D16-98FC-45B3-8F09-815F5EE64C4C}"/>
              </a:ext>
            </a:extLst>
          </p:cNvPr>
          <p:cNvSpPr txBox="1"/>
          <p:nvPr/>
        </p:nvSpPr>
        <p:spPr>
          <a:xfrm>
            <a:off x="5003425" y="4074166"/>
            <a:ext cx="16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6: {x=T, y=UT}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6C3D91-5661-455F-B782-46FC493EF269}"/>
              </a:ext>
            </a:extLst>
          </p:cNvPr>
          <p:cNvSpPr txBox="1"/>
          <p:nvPr/>
        </p:nvSpPr>
        <p:spPr>
          <a:xfrm>
            <a:off x="4993353" y="271292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3: {x=T, y=?}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BD9AE4-AB26-4A11-B3B1-669E7846EDDD}"/>
              </a:ext>
            </a:extLst>
          </p:cNvPr>
          <p:cNvSpPr txBox="1"/>
          <p:nvPr/>
        </p:nvSpPr>
        <p:spPr>
          <a:xfrm>
            <a:off x="5259970" y="129197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 (round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BFF9ED7-0FBB-4FA8-A064-AAAF3A628B1B}"/>
                  </a:ext>
                </a:extLst>
              </p:cNvPr>
              <p:cNvSpPr txBox="1"/>
              <p:nvPr/>
            </p:nvSpPr>
            <p:spPr>
              <a:xfrm>
                <a:off x="5008489" y="2228900"/>
                <a:ext cx="739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2: {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}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BFF9ED7-0FBB-4FA8-A064-AAAF3A628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489" y="2228900"/>
                <a:ext cx="739305" cy="369332"/>
              </a:xfrm>
              <a:prstGeom prst="rect">
                <a:avLst/>
              </a:prstGeom>
              <a:blipFill>
                <a:blip r:embed="rId3"/>
                <a:stretch>
                  <a:fillRect l="-7438" t="-10000" r="-66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A9414F8A-AF0B-4A6C-8326-EAD1AF6E6CDE}"/>
              </a:ext>
            </a:extLst>
          </p:cNvPr>
          <p:cNvSpPr txBox="1"/>
          <p:nvPr/>
        </p:nvSpPr>
        <p:spPr>
          <a:xfrm>
            <a:off x="5003425" y="4492257"/>
            <a:ext cx="16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7: {x=T, y=UT}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B5B72E-5909-4F64-8DE0-B138C494B4CF}"/>
              </a:ext>
            </a:extLst>
          </p:cNvPr>
          <p:cNvSpPr txBox="1"/>
          <p:nvPr/>
        </p:nvSpPr>
        <p:spPr>
          <a:xfrm>
            <a:off x="5003425" y="5277459"/>
            <a:ext cx="16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9: {x=T, y=MT}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FA273F-0306-40AF-9DCC-139129DBF8A1}"/>
              </a:ext>
            </a:extLst>
          </p:cNvPr>
          <p:cNvSpPr txBox="1"/>
          <p:nvPr/>
        </p:nvSpPr>
        <p:spPr>
          <a:xfrm>
            <a:off x="5003425" y="4882069"/>
            <a:ext cx="16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8: {x=T, y=UT}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F735DBF-476A-4D66-A8C9-19A4ECCB766B}"/>
              </a:ext>
            </a:extLst>
          </p:cNvPr>
          <p:cNvSpPr txBox="1"/>
          <p:nvPr/>
        </p:nvSpPr>
        <p:spPr>
          <a:xfrm>
            <a:off x="4986973" y="5672337"/>
            <a:ext cx="180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10: {x=T, y=MT}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B69A7E-9357-46FF-9293-5457440826C5}"/>
              </a:ext>
            </a:extLst>
          </p:cNvPr>
          <p:cNvGrpSpPr/>
          <p:nvPr/>
        </p:nvGrpSpPr>
        <p:grpSpPr>
          <a:xfrm>
            <a:off x="639815" y="1853618"/>
            <a:ext cx="4166363" cy="4245606"/>
            <a:chOff x="868648" y="1824802"/>
            <a:chExt cx="4166363" cy="42456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DE2A85-E57A-4DEC-9AC5-C60ABD1CDBB2}"/>
                </a:ext>
              </a:extLst>
            </p:cNvPr>
            <p:cNvSpPr txBox="1"/>
            <p:nvPr/>
          </p:nvSpPr>
          <p:spPr>
            <a:xfrm>
              <a:off x="3664876" y="415308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false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07784C-DB6D-491B-8930-702E2402507A}"/>
                </a:ext>
              </a:extLst>
            </p:cNvPr>
            <p:cNvSpPr/>
            <p:nvPr/>
          </p:nvSpPr>
          <p:spPr>
            <a:xfrm>
              <a:off x="2316124" y="1861458"/>
              <a:ext cx="1150601" cy="29602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Entry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7AA61A3-EB67-41A1-934E-6B67CC5F699E}"/>
                </a:ext>
              </a:extLst>
            </p:cNvPr>
            <p:cNvCxnSpPr>
              <a:cxnSpLocks/>
              <a:stCxn id="12" idx="2"/>
              <a:endCxn id="15" idx="0"/>
            </p:cNvCxnSpPr>
            <p:nvPr/>
          </p:nvCxnSpPr>
          <p:spPr>
            <a:xfrm flipH="1">
              <a:off x="2891424" y="2157479"/>
              <a:ext cx="1" cy="19555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B006491-2437-4D51-BEB7-891EC64EFACA}"/>
                </a:ext>
              </a:extLst>
            </p:cNvPr>
            <p:cNvSpPr/>
            <p:nvPr/>
          </p:nvSpPr>
          <p:spPr>
            <a:xfrm>
              <a:off x="2033468" y="2353030"/>
              <a:ext cx="1715911" cy="3301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 = source()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1210736-FF02-41E5-8FFA-C6675D1F6EB8}"/>
                </a:ext>
              </a:extLst>
            </p:cNvPr>
            <p:cNvCxnSpPr>
              <a:cxnSpLocks/>
              <a:stCxn id="15" idx="2"/>
              <a:endCxn id="25" idx="0"/>
            </p:cNvCxnSpPr>
            <p:nvPr/>
          </p:nvCxnSpPr>
          <p:spPr>
            <a:xfrm>
              <a:off x="2891424" y="2683181"/>
              <a:ext cx="1" cy="19196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A0671B8-5C0B-4E36-9459-A4352BE9A95A}"/>
                </a:ext>
              </a:extLst>
            </p:cNvPr>
            <p:cNvSpPr/>
            <p:nvPr/>
          </p:nvSpPr>
          <p:spPr>
            <a:xfrm>
              <a:off x="2316124" y="2875150"/>
              <a:ext cx="1150601" cy="3372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= 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12627F-874E-4116-99D3-95CCFBB112A8}"/>
                </a:ext>
              </a:extLst>
            </p:cNvPr>
            <p:cNvSpPr/>
            <p:nvPr/>
          </p:nvSpPr>
          <p:spPr>
            <a:xfrm>
              <a:off x="2316124" y="3397658"/>
              <a:ext cx="1150602" cy="3372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&lt; 100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A8C57F7-2E30-48F7-B5C6-A4D1FD2F9CE5}"/>
                </a:ext>
              </a:extLst>
            </p:cNvPr>
            <p:cNvCxnSpPr>
              <a:cxnSpLocks/>
              <a:stCxn id="25" idx="2"/>
              <a:endCxn id="27" idx="0"/>
            </p:cNvCxnSpPr>
            <p:nvPr/>
          </p:nvCxnSpPr>
          <p:spPr>
            <a:xfrm>
              <a:off x="2891425" y="3212368"/>
              <a:ext cx="0" cy="18529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42A289-403A-4C0D-9B34-D45C0FC01436}"/>
                </a:ext>
              </a:extLst>
            </p:cNvPr>
            <p:cNvSpPr/>
            <p:nvPr/>
          </p:nvSpPr>
          <p:spPr>
            <a:xfrm>
              <a:off x="2139043" y="3979263"/>
              <a:ext cx="1512364" cy="3301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(x%2 == 0)?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84DA759-B961-446B-B3C8-D8A5E33706EF}"/>
                </a:ext>
              </a:extLst>
            </p:cNvPr>
            <p:cNvSpPr/>
            <p:nvPr/>
          </p:nvSpPr>
          <p:spPr>
            <a:xfrm>
              <a:off x="1334546" y="4544927"/>
              <a:ext cx="1397841" cy="3243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= y + x/2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3E50AF8-1FD8-4EBB-A6B6-3B6FF13D9239}"/>
                </a:ext>
              </a:extLst>
            </p:cNvPr>
            <p:cNvSpPr/>
            <p:nvPr/>
          </p:nvSpPr>
          <p:spPr>
            <a:xfrm>
              <a:off x="3173412" y="4544927"/>
              <a:ext cx="1267214" cy="3243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= y + 1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36D38DC-FA9B-48E1-A709-5365893444F6}"/>
                </a:ext>
              </a:extLst>
            </p:cNvPr>
            <p:cNvSpPr/>
            <p:nvPr/>
          </p:nvSpPr>
          <p:spPr>
            <a:xfrm>
              <a:off x="2316121" y="5138738"/>
              <a:ext cx="1150601" cy="3397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++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F7C4EF4-AF9E-4E80-A213-249551CFFE3D}"/>
                </a:ext>
              </a:extLst>
            </p:cNvPr>
            <p:cNvSpPr/>
            <p:nvPr/>
          </p:nvSpPr>
          <p:spPr>
            <a:xfrm>
              <a:off x="2316124" y="5730690"/>
              <a:ext cx="1150601" cy="3397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 --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C7CE874-23D5-4D58-A9D5-32454ED9B1EF}"/>
                </a:ext>
              </a:extLst>
            </p:cNvPr>
            <p:cNvCxnSpPr>
              <a:cxnSpLocks/>
              <a:stCxn id="27" idx="2"/>
              <a:endCxn id="31" idx="0"/>
            </p:cNvCxnSpPr>
            <p:nvPr/>
          </p:nvCxnSpPr>
          <p:spPr>
            <a:xfrm>
              <a:off x="2891425" y="3734876"/>
              <a:ext cx="3800" cy="24438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3589D1C-3FF2-4300-9CBE-B54734F32044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>
            <a:xfrm flipH="1">
              <a:off x="2033467" y="4309414"/>
              <a:ext cx="861758" cy="23551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E8D14AE-84A0-4944-B1A8-F2786D306E00}"/>
                </a:ext>
              </a:extLst>
            </p:cNvPr>
            <p:cNvCxnSpPr>
              <a:cxnSpLocks/>
              <a:stCxn id="31" idx="2"/>
              <a:endCxn id="40" idx="0"/>
            </p:cNvCxnSpPr>
            <p:nvPr/>
          </p:nvCxnSpPr>
          <p:spPr>
            <a:xfrm>
              <a:off x="2895225" y="4309414"/>
              <a:ext cx="911794" cy="23551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E0E9A3B-F93F-4192-BAD3-53382F4CE837}"/>
                </a:ext>
              </a:extLst>
            </p:cNvPr>
            <p:cNvCxnSpPr>
              <a:cxnSpLocks/>
              <a:stCxn id="32" idx="2"/>
              <a:endCxn id="41" idx="0"/>
            </p:cNvCxnSpPr>
            <p:nvPr/>
          </p:nvCxnSpPr>
          <p:spPr>
            <a:xfrm>
              <a:off x="2033467" y="4869247"/>
              <a:ext cx="857955" cy="2694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7600376-468E-464B-87B0-76BF747C6DBD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 flipH="1">
              <a:off x="2891422" y="4869247"/>
              <a:ext cx="915597" cy="2694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57D43F1-56CE-4674-91DB-4F6CD394A05A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>
            <a:xfrm>
              <a:off x="2891422" y="5478455"/>
              <a:ext cx="3" cy="2522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4E6401-2F14-4788-B3B1-7371DC5B5394}"/>
                </a:ext>
              </a:extLst>
            </p:cNvPr>
            <p:cNvSpPr txBox="1"/>
            <p:nvPr/>
          </p:nvSpPr>
          <p:spPr>
            <a:xfrm>
              <a:off x="1502802" y="4165813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true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1CCBD77-2F95-41FF-AD15-15DC3DF965FD}"/>
                </a:ext>
              </a:extLst>
            </p:cNvPr>
            <p:cNvSpPr/>
            <p:nvPr/>
          </p:nvSpPr>
          <p:spPr>
            <a:xfrm>
              <a:off x="4083996" y="3393276"/>
              <a:ext cx="951015" cy="3397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sink(y)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CA02257-F3E0-4DED-96E3-42A636139C6F}"/>
                </a:ext>
              </a:extLst>
            </p:cNvPr>
            <p:cNvCxnSpPr>
              <a:cxnSpLocks/>
              <a:stCxn id="27" idx="3"/>
              <a:endCxn id="70" idx="1"/>
            </p:cNvCxnSpPr>
            <p:nvPr/>
          </p:nvCxnSpPr>
          <p:spPr>
            <a:xfrm flipV="1">
              <a:off x="3466726" y="3563135"/>
              <a:ext cx="617270" cy="313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Connector: Curved 78">
              <a:extLst>
                <a:ext uri="{FF2B5EF4-FFF2-40B4-BE49-F238E27FC236}">
                  <a16:creationId xmlns:a16="http://schemas.microsoft.com/office/drawing/2014/main" id="{B299CC92-A8FB-4D69-9CA5-258DF8C4ED5A}"/>
                </a:ext>
              </a:extLst>
            </p:cNvPr>
            <p:cNvCxnSpPr>
              <a:cxnSpLocks/>
              <a:stCxn id="42" idx="2"/>
              <a:endCxn id="27" idx="1"/>
            </p:cNvCxnSpPr>
            <p:nvPr/>
          </p:nvCxnSpPr>
          <p:spPr>
            <a:xfrm rot="5400000" flipH="1">
              <a:off x="1351705" y="4530687"/>
              <a:ext cx="2504140" cy="575301"/>
            </a:xfrm>
            <a:prstGeom prst="curvedConnector4">
              <a:avLst>
                <a:gd name="adj1" fmla="val -9129"/>
                <a:gd name="adj2" fmla="val 387611"/>
              </a:avLst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F976CB-8F8D-4C60-AAD0-53852A916480}"/>
                </a:ext>
              </a:extLst>
            </p:cNvPr>
            <p:cNvSpPr txBox="1"/>
            <p:nvPr/>
          </p:nvSpPr>
          <p:spPr>
            <a:xfrm>
              <a:off x="868648" y="4880716"/>
              <a:ext cx="1223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{x=T, y=T}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078DB0-84F6-4391-B162-3328B4DAEFF1}"/>
                </a:ext>
              </a:extLst>
            </p:cNvPr>
            <p:cNvSpPr txBox="1"/>
            <p:nvPr/>
          </p:nvSpPr>
          <p:spPr>
            <a:xfrm>
              <a:off x="1479496" y="1824802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1: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0EF7BC6-251A-465D-AA0C-107541637359}"/>
                </a:ext>
              </a:extLst>
            </p:cNvPr>
            <p:cNvSpPr txBox="1"/>
            <p:nvPr/>
          </p:nvSpPr>
          <p:spPr>
            <a:xfrm>
              <a:off x="1476170" y="2341809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2: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1F0557-00A5-4CC3-AFD4-1E39F03E5D13}"/>
                </a:ext>
              </a:extLst>
            </p:cNvPr>
            <p:cNvSpPr txBox="1"/>
            <p:nvPr/>
          </p:nvSpPr>
          <p:spPr>
            <a:xfrm>
              <a:off x="1476170" y="2894597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3: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4D90A56-C41A-4DE7-A31C-CEADD23A1111}"/>
                </a:ext>
              </a:extLst>
            </p:cNvPr>
            <p:cNvSpPr txBox="1"/>
            <p:nvPr/>
          </p:nvSpPr>
          <p:spPr>
            <a:xfrm>
              <a:off x="1476170" y="336554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4: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336DEE4-4816-4CAA-95E4-0A041FA84772}"/>
                </a:ext>
              </a:extLst>
            </p:cNvPr>
            <p:cNvSpPr txBox="1"/>
            <p:nvPr/>
          </p:nvSpPr>
          <p:spPr>
            <a:xfrm>
              <a:off x="1476170" y="3766766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5: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7B6038-4CA8-4326-969A-58D67E1B1330}"/>
                </a:ext>
              </a:extLst>
            </p:cNvPr>
            <p:cNvSpPr txBox="1"/>
            <p:nvPr/>
          </p:nvSpPr>
          <p:spPr>
            <a:xfrm>
              <a:off x="927502" y="4535145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7: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801F4F-2225-4FAE-A194-92503743477D}"/>
                </a:ext>
              </a:extLst>
            </p:cNvPr>
            <p:cNvSpPr txBox="1"/>
            <p:nvPr/>
          </p:nvSpPr>
          <p:spPr>
            <a:xfrm>
              <a:off x="2854142" y="4514723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8: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D4AA20-3496-4721-BE66-0C9A85BF4A68}"/>
                </a:ext>
              </a:extLst>
            </p:cNvPr>
            <p:cNvSpPr txBox="1"/>
            <p:nvPr/>
          </p:nvSpPr>
          <p:spPr>
            <a:xfrm>
              <a:off x="1852655" y="5123931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9: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E027F6-3C91-446E-AE9B-E7DFA1FE4FA6}"/>
                </a:ext>
              </a:extLst>
            </p:cNvPr>
            <p:cNvSpPr txBox="1"/>
            <p:nvPr/>
          </p:nvSpPr>
          <p:spPr>
            <a:xfrm>
              <a:off x="1852655" y="569371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10: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B829F8E-3D91-4101-ADE2-59AABE1AA663}"/>
                </a:ext>
              </a:extLst>
            </p:cNvPr>
            <p:cNvSpPr txBox="1"/>
            <p:nvPr/>
          </p:nvSpPr>
          <p:spPr>
            <a:xfrm>
              <a:off x="4014712" y="3027702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6: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8A004BA-3EB4-4F2D-B53C-EA69E8676240}"/>
                </a:ext>
              </a:extLst>
            </p:cNvPr>
            <p:cNvSpPr txBox="1"/>
            <p:nvPr/>
          </p:nvSpPr>
          <p:spPr>
            <a:xfrm>
              <a:off x="2986410" y="3667548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true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211973C-B904-42D7-B551-C00D3241A4E8}"/>
                </a:ext>
              </a:extLst>
            </p:cNvPr>
            <p:cNvSpPr txBox="1"/>
            <p:nvPr/>
          </p:nvSpPr>
          <p:spPr>
            <a:xfrm>
              <a:off x="3457317" y="319536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false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E8316ED-A59B-45A9-8F93-71B5040DB3D0}"/>
              </a:ext>
            </a:extLst>
          </p:cNvPr>
          <p:cNvSpPr txBox="1"/>
          <p:nvPr/>
        </p:nvSpPr>
        <p:spPr>
          <a:xfrm>
            <a:off x="7761435" y="4025180"/>
            <a:ext cx="16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6: {x=T,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y=MT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FCE6B5-8009-40DC-B61C-0B7E432C95D4}"/>
              </a:ext>
            </a:extLst>
          </p:cNvPr>
          <p:cNvSpPr txBox="1"/>
          <p:nvPr/>
        </p:nvSpPr>
        <p:spPr>
          <a:xfrm>
            <a:off x="7761435" y="3607089"/>
            <a:ext cx="16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5: {x=T, y=MT}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B6C0623-F8A5-445B-B272-A84D44C998C0}"/>
              </a:ext>
            </a:extLst>
          </p:cNvPr>
          <p:cNvSpPr txBox="1"/>
          <p:nvPr/>
        </p:nvSpPr>
        <p:spPr>
          <a:xfrm>
            <a:off x="7764031" y="4441510"/>
            <a:ext cx="16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7: {x=T, y=MT}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D3BA78-06B4-430B-A8AB-C761FFBAA899}"/>
              </a:ext>
            </a:extLst>
          </p:cNvPr>
          <p:cNvSpPr txBox="1"/>
          <p:nvPr/>
        </p:nvSpPr>
        <p:spPr>
          <a:xfrm>
            <a:off x="7761435" y="4816285"/>
            <a:ext cx="16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8: {x=T, y=MT}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055997-778A-44F3-9347-0CA8E42A0807}"/>
              </a:ext>
            </a:extLst>
          </p:cNvPr>
          <p:cNvCxnSpPr/>
          <p:nvPr/>
        </p:nvCxnSpPr>
        <p:spPr>
          <a:xfrm>
            <a:off x="5373077" y="3781979"/>
            <a:ext cx="1054888" cy="1749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5B2B1FD-A0DC-48BB-8869-8B6723BAA848}"/>
              </a:ext>
            </a:extLst>
          </p:cNvPr>
          <p:cNvCxnSpPr/>
          <p:nvPr/>
        </p:nvCxnSpPr>
        <p:spPr>
          <a:xfrm>
            <a:off x="5353811" y="4168554"/>
            <a:ext cx="1054888" cy="1749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6EC4362-17B3-45EC-829F-92A922BA52B1}"/>
              </a:ext>
            </a:extLst>
          </p:cNvPr>
          <p:cNvCxnSpPr/>
          <p:nvPr/>
        </p:nvCxnSpPr>
        <p:spPr>
          <a:xfrm>
            <a:off x="5418357" y="4593913"/>
            <a:ext cx="1054888" cy="1749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CBD23ED-1E7E-44A8-9F6D-6D87FF4F2AFD}"/>
              </a:ext>
            </a:extLst>
          </p:cNvPr>
          <p:cNvCxnSpPr/>
          <p:nvPr/>
        </p:nvCxnSpPr>
        <p:spPr>
          <a:xfrm>
            <a:off x="5373077" y="4962448"/>
            <a:ext cx="1054888" cy="1749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90D0BB5-FAA1-4A9D-BD24-703516880E5F}"/>
              </a:ext>
            </a:extLst>
          </p:cNvPr>
          <p:cNvSpPr txBox="1"/>
          <p:nvPr/>
        </p:nvSpPr>
        <p:spPr>
          <a:xfrm>
            <a:off x="7845327" y="129197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 (round 2)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E5A3F2E-FB49-4E16-95C6-97971539487F}"/>
              </a:ext>
            </a:extLst>
          </p:cNvPr>
          <p:cNvSpPr txBox="1"/>
          <p:nvPr/>
        </p:nvSpPr>
        <p:spPr>
          <a:xfrm>
            <a:off x="7786295" y="3182664"/>
            <a:ext cx="208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4: {x=T, y=MT}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654E1C-1922-4433-85C1-009E9872E8A7}"/>
              </a:ext>
            </a:extLst>
          </p:cNvPr>
          <p:cNvSpPr/>
          <p:nvPr/>
        </p:nvSpPr>
        <p:spPr>
          <a:xfrm>
            <a:off x="3228484" y="4943501"/>
            <a:ext cx="1390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{x=T, y=UT}</a:t>
            </a:r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70671A7-4D07-47AC-B898-787F1D8E0AFE}"/>
              </a:ext>
            </a:extLst>
          </p:cNvPr>
          <p:cNvCxnSpPr/>
          <p:nvPr/>
        </p:nvCxnSpPr>
        <p:spPr>
          <a:xfrm>
            <a:off x="5336487" y="3306871"/>
            <a:ext cx="1054888" cy="1749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1893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5" grpId="0"/>
      <p:bldP spid="50" grpId="0"/>
      <p:bldP spid="52" grpId="0"/>
      <p:bldP spid="53" grpId="0"/>
      <p:bldP spid="55" grpId="0"/>
      <p:bldP spid="56" grpId="0"/>
      <p:bldP spid="58" grpId="0"/>
      <p:bldP spid="62" grpId="0"/>
      <p:bldP spid="64" grpId="0"/>
      <p:bldP spid="65" grpId="0"/>
      <p:bldP spid="67" grpId="0"/>
      <p:bldP spid="76" grpId="0"/>
      <p:bldP spid="7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54E3-976C-42BC-A75C-9C6D038E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是否存在隐私泄露？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0622D-A917-4B79-9898-0E1DB96E7B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66800" y="1773692"/>
            <a:ext cx="3118757" cy="3765872"/>
          </a:xfrm>
          <a:ln w="285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sz="2000" dirty="0">
                <a:latin typeface="Consolas" panose="020B0609020204030204" pitchFamily="49" charset="0"/>
              </a:rPr>
              <a:t>x = source(0);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2000" dirty="0">
                <a:latin typeface="Consolas" panose="020B0609020204030204" pitchFamily="49" charset="0"/>
              </a:rPr>
              <a:t>y = 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if(y == 0){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z = 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else{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    z=1;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sink(z);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AE3E88-4520-4EA5-8399-0F2D9479DEE2}"/>
              </a:ext>
            </a:extLst>
          </p:cNvPr>
          <p:cNvSpPr txBox="1">
            <a:spLocks/>
          </p:cNvSpPr>
          <p:nvPr/>
        </p:nvSpPr>
        <p:spPr>
          <a:xfrm>
            <a:off x="4746170" y="1686944"/>
            <a:ext cx="4337957" cy="413657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mic Sans MS" panose="030F0702030302020204" pitchFamily="66" charset="0"/>
                <a:ea typeface="SimHei" panose="02010609060101010101" pitchFamily="49" charset="-122"/>
              </a:rPr>
              <a:t>Implicit flows</a:t>
            </a:r>
          </a:p>
          <a:p>
            <a:pPr lvl="1"/>
            <a:r>
              <a:rPr lang="zh-CN" altLang="en-US">
                <a:latin typeface="Comic Sans MS" panose="030F0702030302020204" pitchFamily="66" charset="0"/>
                <a:ea typeface="SimHei" panose="02010609060101010101" pitchFamily="49" charset="-122"/>
              </a:rPr>
              <a:t>被污染数据间接影响其它变量的值</a:t>
            </a:r>
            <a:endParaRPr lang="en-US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r>
              <a:rPr lang="en-US">
                <a:latin typeface="Comic Sans MS" panose="030F0702030302020204" pitchFamily="66" charset="0"/>
                <a:ea typeface="SimHei" panose="02010609060101010101" pitchFamily="49" charset="-122"/>
              </a:rPr>
              <a:t>Under-taint</a:t>
            </a:r>
            <a:endParaRPr lang="en-US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r>
              <a:rPr lang="en-US" dirty="0">
                <a:latin typeface="Comic Sans MS" panose="030F0702030302020204" pitchFamily="66" charset="0"/>
                <a:ea typeface="SimHei" panose="02010609060101010101" pitchFamily="49" charset="-122"/>
              </a:rPr>
              <a:t>Over-taint</a:t>
            </a:r>
          </a:p>
        </p:txBody>
      </p:sp>
    </p:spTree>
    <p:extLst>
      <p:ext uri="{BB962C8B-B14F-4D97-AF65-F5344CB8AC3E}">
        <p14:creationId xmlns:p14="http://schemas.microsoft.com/office/powerpoint/2010/main" val="12583813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E920-AB40-42D9-B9F5-DD03D794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静态分析应用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1D1F1-22D1-4D45-A498-6DD4FACED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0" b="49081"/>
          <a:stretch/>
        </p:blipFill>
        <p:spPr>
          <a:xfrm>
            <a:off x="4101919" y="433268"/>
            <a:ext cx="5633752" cy="82898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B668D7-50CD-4754-8D40-4F0D4BDC664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90600" y="1561506"/>
            <a:ext cx="8420100" cy="5099873"/>
          </a:xfrm>
          <a:ln w="28575">
            <a:solidFill>
              <a:schemeClr val="tx1"/>
            </a:solidFill>
          </a:ln>
        </p:spPr>
        <p:txBody>
          <a:bodyPr vert="horz"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public class </a:t>
            </a:r>
            <a:r>
              <a:rPr lang="en-US" sz="1600" dirty="0" err="1">
                <a:latin typeface="Consolas" panose="020B0609020204030204" pitchFamily="49" charset="0"/>
              </a:rPr>
              <a:t>LeakageApp</a:t>
            </a:r>
            <a:r>
              <a:rPr lang="en-US" sz="1600" dirty="0">
                <a:latin typeface="Consolas" panose="020B0609020204030204" pitchFamily="49" charset="0"/>
              </a:rPr>
              <a:t> extends Activity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private User </a:t>
            </a:r>
            <a:r>
              <a:rPr lang="en-US" sz="1600" dirty="0" err="1">
                <a:latin typeface="Consolas" panose="020B0609020204030204" pitchFamily="49" charset="0"/>
              </a:rPr>
              <a:t>user</a:t>
            </a:r>
            <a:r>
              <a:rPr lang="en-US" sz="1600" dirty="0">
                <a:latin typeface="Consolas" panose="020B0609020204030204" pitchFamily="49" charset="0"/>
              </a:rPr>
              <a:t> = null 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protected void </a:t>
            </a:r>
            <a:r>
              <a:rPr lang="en-US" sz="1600" dirty="0" err="1">
                <a:latin typeface="Consolas" panose="020B0609020204030204" pitchFamily="49" charset="0"/>
              </a:rPr>
              <a:t>onRestart</a:t>
            </a:r>
            <a:r>
              <a:rPr lang="en-US" sz="1600" dirty="0">
                <a:latin typeface="Consolas" panose="020B0609020204030204" pitchFamily="49" charset="0"/>
              </a:rPr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EditText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usernameText</a:t>
            </a:r>
            <a:r>
              <a:rPr lang="en-US" sz="1600" dirty="0">
                <a:latin typeface="Consolas" panose="020B0609020204030204" pitchFamily="49" charset="0"/>
              </a:rPr>
              <a:t> = (</a:t>
            </a:r>
            <a:r>
              <a:rPr lang="en-US" sz="1600" dirty="0" err="1">
                <a:latin typeface="Consolas" panose="020B0609020204030204" pitchFamily="49" charset="0"/>
              </a:rPr>
              <a:t>EditText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  <a:r>
              <a:rPr lang="en-US" sz="1600" dirty="0" err="1">
                <a:latin typeface="Consolas" panose="020B0609020204030204" pitchFamily="49" charset="0"/>
              </a:rPr>
              <a:t>findViewById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R.id.username</a:t>
            </a:r>
            <a:r>
              <a:rPr lang="en-US" sz="1600" dirty="0">
                <a:latin typeface="Consolas" panose="020B0609020204030204" pitchFamily="49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EditText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passwordText</a:t>
            </a:r>
            <a:r>
              <a:rPr lang="en-US" sz="1600" dirty="0">
                <a:latin typeface="Consolas" panose="020B0609020204030204" pitchFamily="49" charset="0"/>
              </a:rPr>
              <a:t> = (</a:t>
            </a:r>
            <a:r>
              <a:rPr lang="en-US" sz="1600" dirty="0" err="1">
                <a:latin typeface="Consolas" panose="020B0609020204030204" pitchFamily="49" charset="0"/>
              </a:rPr>
              <a:t>EditText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  <a:r>
              <a:rPr lang="en-US" sz="1600" dirty="0" err="1">
                <a:latin typeface="Consolas" panose="020B0609020204030204" pitchFamily="49" charset="0"/>
              </a:rPr>
              <a:t>findViewById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R.id.pwdString</a:t>
            </a:r>
            <a:r>
              <a:rPr lang="en-US" sz="1600" dirty="0">
                <a:latin typeface="Consolas" panose="020B0609020204030204" pitchFamily="49" charset="0"/>
              </a:rPr>
              <a:t>);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String </a:t>
            </a:r>
            <a:r>
              <a:rPr lang="en-US" sz="1600" dirty="0" err="1">
                <a:latin typeface="Consolas" panose="020B0609020204030204" pitchFamily="49" charset="0"/>
              </a:rPr>
              <a:t>uname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usernameText.toString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String </a:t>
            </a:r>
            <a:r>
              <a:rPr lang="en-US" sz="1600" dirty="0" err="1">
                <a:latin typeface="Consolas" panose="020B0609020204030204" pitchFamily="49" charset="0"/>
              </a:rPr>
              <a:t>pwd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passwordText.toString</a:t>
            </a:r>
            <a:r>
              <a:rPr lang="en-US" sz="1600" dirty="0">
                <a:latin typeface="Consolas" panose="020B0609020204030204" pitchFamily="49" charset="0"/>
              </a:rPr>
              <a:t> 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if (!</a:t>
            </a:r>
            <a:r>
              <a:rPr lang="en-US" sz="1600" dirty="0" err="1">
                <a:latin typeface="Consolas" panose="020B0609020204030204" pitchFamily="49" charset="0"/>
              </a:rPr>
              <a:t>uname.isEmpty</a:t>
            </a:r>
            <a:r>
              <a:rPr lang="en-US" sz="1600" dirty="0">
                <a:latin typeface="Consolas" panose="020B0609020204030204" pitchFamily="49" charset="0"/>
              </a:rPr>
              <a:t>() &amp;&amp; !</a:t>
            </a:r>
            <a:r>
              <a:rPr lang="en-US" sz="1600" dirty="0" err="1">
                <a:latin typeface="Consolas" panose="020B0609020204030204" pitchFamily="49" charset="0"/>
              </a:rPr>
              <a:t>pwd.isEmpty</a:t>
            </a:r>
            <a:r>
              <a:rPr lang="en-US" sz="1600" dirty="0">
                <a:latin typeface="Consolas" panose="020B0609020204030204" pitchFamily="49" charset="0"/>
              </a:rPr>
              <a:t>())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latin typeface="Consolas" panose="020B0609020204030204" pitchFamily="49" charset="0"/>
              </a:rPr>
              <a:t>this.user</a:t>
            </a:r>
            <a:r>
              <a:rPr lang="en-US" sz="1600" dirty="0">
                <a:latin typeface="Consolas" panose="020B0609020204030204" pitchFamily="49" charset="0"/>
              </a:rPr>
              <a:t> = new User(</a:t>
            </a:r>
            <a:r>
              <a:rPr lang="en-US" sz="1600" dirty="0" err="1">
                <a:latin typeface="Consolas" panose="020B0609020204030204" pitchFamily="49" charset="0"/>
              </a:rPr>
              <a:t>uname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pwd</a:t>
            </a:r>
            <a:r>
              <a:rPr lang="en-US" sz="1600" dirty="0">
                <a:latin typeface="Consolas" panose="020B0609020204030204" pitchFamily="49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//callback method used in xml files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public void </a:t>
            </a:r>
            <a:r>
              <a:rPr lang="en-US" sz="1600" dirty="0" err="1">
                <a:latin typeface="Consolas" panose="020B0609020204030204" pitchFamily="49" charset="0"/>
              </a:rPr>
              <a:t>sendMessage</a:t>
            </a:r>
            <a:r>
              <a:rPr lang="en-US" sz="1600" dirty="0">
                <a:latin typeface="Consolas" panose="020B0609020204030204" pitchFamily="49" charset="0"/>
              </a:rPr>
              <a:t>(View view){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if(user == null)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    return;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Password </a:t>
            </a:r>
            <a:r>
              <a:rPr lang="en-US" sz="1600" dirty="0" err="1">
                <a:latin typeface="Consolas" panose="020B0609020204030204" pitchFamily="49" charset="0"/>
              </a:rPr>
              <a:t>pwd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user.getpwd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String </a:t>
            </a:r>
            <a:r>
              <a:rPr lang="en-US" sz="1600" dirty="0" err="1">
                <a:latin typeface="Consolas" panose="020B0609020204030204" pitchFamily="49" charset="0"/>
              </a:rPr>
              <a:t>pwdString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pwd.getPassword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String </a:t>
            </a:r>
            <a:r>
              <a:rPr lang="en-US" sz="1600" dirty="0" err="1">
                <a:latin typeface="Consolas" panose="020B0609020204030204" pitchFamily="49" charset="0"/>
              </a:rPr>
              <a:t>obfPwd</a:t>
            </a:r>
            <a:r>
              <a:rPr lang="en-US" sz="1600" dirty="0">
                <a:latin typeface="Consolas" panose="020B0609020204030204" pitchFamily="49" charset="0"/>
              </a:rPr>
              <a:t> = "";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for (char c:pwdString.toCharArray())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latin typeface="Consolas" panose="020B0609020204030204" pitchFamily="49" charset="0"/>
              </a:rPr>
              <a:t>obfPwd</a:t>
            </a:r>
            <a:r>
              <a:rPr lang="en-US" sz="1600" dirty="0">
                <a:latin typeface="Consolas" panose="020B0609020204030204" pitchFamily="49" charset="0"/>
              </a:rPr>
              <a:t> += c + "_";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String message = "User :" + </a:t>
            </a:r>
            <a:r>
              <a:rPr lang="en-US" sz="1600" dirty="0" err="1">
                <a:latin typeface="Consolas" panose="020B0609020204030204" pitchFamily="49" charset="0"/>
              </a:rPr>
              <a:t>user.getName</a:t>
            </a:r>
            <a:r>
              <a:rPr lang="en-US" sz="1600" dirty="0">
                <a:latin typeface="Consolas" panose="020B0609020204030204" pitchFamily="49" charset="0"/>
              </a:rPr>
              <a:t>() + "| </a:t>
            </a:r>
            <a:r>
              <a:rPr lang="en-US" sz="1600" dirty="0" err="1">
                <a:latin typeface="Consolas" panose="020B0609020204030204" pitchFamily="49" charset="0"/>
              </a:rPr>
              <a:t>Pwd</a:t>
            </a:r>
            <a:r>
              <a:rPr lang="en-US" sz="1600" dirty="0">
                <a:latin typeface="Consolas" panose="020B0609020204030204" pitchFamily="49" charset="0"/>
              </a:rPr>
              <a:t> : " + </a:t>
            </a:r>
            <a:r>
              <a:rPr lang="en-US" sz="1600" dirty="0" err="1">
                <a:latin typeface="Consolas" panose="020B0609020204030204" pitchFamily="49" charset="0"/>
              </a:rPr>
              <a:t>obfPwd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SmsManager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sms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SmsManager.getDefault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sms.sendTextMessage</a:t>
            </a:r>
            <a:r>
              <a:rPr lang="en-US" sz="1600" dirty="0">
                <a:latin typeface="Consolas" panose="020B0609020204030204" pitchFamily="49" charset="0"/>
              </a:rPr>
              <a:t>("+44 020 7321 0905", null, message, null, null);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086617C-EF35-4856-8777-5056F858C90D}"/>
              </a:ext>
            </a:extLst>
          </p:cNvPr>
          <p:cNvSpPr/>
          <p:nvPr/>
        </p:nvSpPr>
        <p:spPr>
          <a:xfrm>
            <a:off x="990600" y="2386157"/>
            <a:ext cx="8420099" cy="260580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FE9D495D-9E25-46F4-9C62-46106A3644B9}"/>
              </a:ext>
            </a:extLst>
          </p:cNvPr>
          <p:cNvSpPr/>
          <p:nvPr/>
        </p:nvSpPr>
        <p:spPr>
          <a:xfrm>
            <a:off x="990600" y="5893727"/>
            <a:ext cx="8420099" cy="260580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ED4B7C6-6583-4B04-BCBF-B6FE5AE40E2C}"/>
              </a:ext>
            </a:extLst>
          </p:cNvPr>
          <p:cNvSpPr txBox="1"/>
          <p:nvPr/>
        </p:nvSpPr>
        <p:spPr>
          <a:xfrm>
            <a:off x="147099" y="2388721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Comic Sans MS" panose="030F0702030302020204" pitchFamily="66" charset="0"/>
                <a:ea typeface="SimHei" panose="02010609060101010101" pitchFamily="49" charset="-122"/>
                <a:cs typeface="Raavi" panose="020B0502040204020203" pitchFamily="34" charset="0"/>
              </a:rPr>
              <a:t>污染源</a:t>
            </a:r>
            <a:endParaRPr lang="en-US" b="1" dirty="0">
              <a:latin typeface="Comic Sans MS" panose="030F0702030302020204" pitchFamily="66" charset="0"/>
              <a:ea typeface="SimHei" panose="02010609060101010101" pitchFamily="49" charset="-122"/>
              <a:cs typeface="Raavi" panose="020B0502040204020203" pitchFamily="34" charset="0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583678A5-6E1D-484E-A07F-B895416CF07F}"/>
              </a:ext>
            </a:extLst>
          </p:cNvPr>
          <p:cNvSpPr txBox="1"/>
          <p:nvPr/>
        </p:nvSpPr>
        <p:spPr>
          <a:xfrm>
            <a:off x="147098" y="585958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Comic Sans MS" panose="030F0702030302020204" pitchFamily="66" charset="0"/>
                <a:ea typeface="SimHei" panose="02010609060101010101" pitchFamily="49" charset="-122"/>
                <a:cs typeface="Raavi" panose="020B0502040204020203" pitchFamily="34" charset="0"/>
              </a:rPr>
              <a:t>泄露</a:t>
            </a:r>
            <a:endParaRPr lang="en-US" b="1" dirty="0">
              <a:latin typeface="Comic Sans MS" panose="030F0702030302020204" pitchFamily="66" charset="0"/>
              <a:ea typeface="SimHei" panose="02010609060101010101" pitchFamily="49" charset="-122"/>
              <a:cs typeface="Raavi" panose="020B0502040204020203" pitchFamily="34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61ECE788-0E0A-4048-97A2-BA8C636507A1}"/>
              </a:ext>
            </a:extLst>
          </p:cNvPr>
          <p:cNvSpPr/>
          <p:nvPr/>
        </p:nvSpPr>
        <p:spPr>
          <a:xfrm>
            <a:off x="990600" y="3829058"/>
            <a:ext cx="4401044" cy="260580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10EB8938-3547-49C1-B0DE-E4149F22BA8A}"/>
              </a:ext>
            </a:extLst>
          </p:cNvPr>
          <p:cNvSpPr txBox="1"/>
          <p:nvPr/>
        </p:nvSpPr>
        <p:spPr>
          <a:xfrm>
            <a:off x="72008" y="3824544"/>
            <a:ext cx="1057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  <a:cs typeface="Raavi" panose="020B0502040204020203" pitchFamily="34" charset="0"/>
              </a:rPr>
              <a:t>callback</a:t>
            </a:r>
          </a:p>
        </p:txBody>
      </p:sp>
    </p:spTree>
    <p:extLst>
      <p:ext uri="{BB962C8B-B14F-4D97-AF65-F5344CB8AC3E}">
        <p14:creationId xmlns:p14="http://schemas.microsoft.com/office/powerpoint/2010/main" val="82952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 animBg="1"/>
      <p:bldP spid="1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E013-3A3B-4329-9B2F-A0BD7F5E8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动态分析应用：</a:t>
            </a:r>
            <a:r>
              <a:rPr lang="en-US"/>
              <a:t>TaintDroid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913159-956F-40CD-A2B8-6FA797D09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39" y="1620652"/>
            <a:ext cx="5705535" cy="35537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DDF48D7-2C6A-47A1-AFB0-E0B4AD8349C9}"/>
              </a:ext>
            </a:extLst>
          </p:cNvPr>
          <p:cNvSpPr txBox="1"/>
          <p:nvPr/>
        </p:nvSpPr>
        <p:spPr>
          <a:xfrm>
            <a:off x="602428" y="6100499"/>
            <a:ext cx="86388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Comic Sans MS" panose="030F0702030302020204" pitchFamily="66" charset="0"/>
              </a:rPr>
              <a:t>William Enck, </a:t>
            </a:r>
            <a:r>
              <a:rPr lang="en-US" sz="1600" i="1">
                <a:latin typeface="Comic Sans MS" panose="030F0702030302020204" pitchFamily="66" charset="0"/>
              </a:rPr>
              <a:t>et al.</a:t>
            </a:r>
            <a:r>
              <a:rPr lang="en-US" sz="1600">
                <a:latin typeface="Comic Sans MS" panose="030F0702030302020204" pitchFamily="66" charset="0"/>
              </a:rPr>
              <a:t> “TaintDroid: An Information-Flow Tracking System for Realtime Privacy Monitoring on Smartphones,” OSDI, 2010.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FA502F4-8948-4D4F-8738-D324DA2E2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716" y="1732044"/>
            <a:ext cx="3330915" cy="122333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57937865-F152-47D1-8A72-BA0A46EC2CFE}"/>
              </a:ext>
            </a:extLst>
          </p:cNvPr>
          <p:cNvSpPr txBox="1"/>
          <p:nvPr/>
        </p:nvSpPr>
        <p:spPr>
          <a:xfrm>
            <a:off x="6255716" y="3112737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cs typeface="Raavi" panose="020B0502040204020203" pitchFamily="34" charset="0"/>
              </a:rPr>
              <a:t>Macro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  <a:cs typeface="Raavi" panose="020B0502040204020203" pitchFamily="34" charset="0"/>
              </a:rPr>
              <a:t>1%-15% overhead</a:t>
            </a:r>
          </a:p>
        </p:txBody>
      </p:sp>
    </p:spTree>
    <p:extLst>
      <p:ext uri="{BB962C8B-B14F-4D97-AF65-F5344CB8AC3E}">
        <p14:creationId xmlns:p14="http://schemas.microsoft.com/office/powerpoint/2010/main" val="1423881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第三方</a:t>
            </a:r>
            <a:r>
              <a:rPr lang="en-US"/>
              <a:t>Cookie</a:t>
            </a:r>
            <a:r>
              <a:rPr lang="zh-CN" altLang="en-US"/>
              <a:t>追踪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42" y="3026147"/>
            <a:ext cx="816747" cy="816747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6036676" y="1384966"/>
            <a:ext cx="1072985" cy="1510019"/>
            <a:chOff x="7429754" y="913266"/>
            <a:chExt cx="1320597" cy="185848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71" t="13369" r="13554" b="16091"/>
            <a:stretch/>
          </p:blipFill>
          <p:spPr>
            <a:xfrm>
              <a:off x="7984668" y="913266"/>
              <a:ext cx="765683" cy="957842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7429754" y="1636471"/>
              <a:ext cx="1239394" cy="1135279"/>
              <a:chOff x="8752856" y="3207998"/>
              <a:chExt cx="1239394" cy="113527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1801" y="3207998"/>
                <a:ext cx="702183" cy="702183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8752856" y="3921861"/>
                <a:ext cx="1239394" cy="4214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25" dirty="0">
                    <a:latin typeface="Comic Sans MS" panose="030F0702030302020204" pitchFamily="66" charset="0"/>
                  </a:rPr>
                  <a:t>yelp.com</a:t>
                </a:r>
                <a:endParaRPr lang="en-US" sz="1300" dirty="0">
                  <a:latin typeface="Comic Sans MS" panose="030F0702030302020204" pitchFamily="66" charset="0"/>
                </a:endParaRPr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5598505" y="4434984"/>
            <a:ext cx="1758815" cy="1440128"/>
            <a:chOff x="6890466" y="4667135"/>
            <a:chExt cx="2164696" cy="1772466"/>
          </a:xfrm>
        </p:grpSpPr>
        <p:grpSp>
          <p:nvGrpSpPr>
            <p:cNvPr id="9" name="Group 8"/>
            <p:cNvGrpSpPr/>
            <p:nvPr/>
          </p:nvGrpSpPr>
          <p:grpSpPr>
            <a:xfrm>
              <a:off x="6890466" y="5308174"/>
              <a:ext cx="2164696" cy="1131427"/>
              <a:chOff x="8381636" y="3207998"/>
              <a:chExt cx="2164696" cy="1131427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1801" y="3207998"/>
                <a:ext cx="702183" cy="702183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8381636" y="3918008"/>
                <a:ext cx="2164696" cy="42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25" dirty="0">
                    <a:latin typeface="Comic Sans MS" panose="030F0702030302020204" pitchFamily="66" charset="0"/>
                  </a:rPr>
                  <a:t>maps.google.com</a:t>
                </a:r>
                <a:endParaRPr lang="en-US" sz="1300" dirty="0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5846" y="4667135"/>
              <a:ext cx="926341" cy="926341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023" y="3766140"/>
            <a:ext cx="1434030" cy="4264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674" y="3127228"/>
            <a:ext cx="570524" cy="570524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3397320" y="2682007"/>
            <a:ext cx="2600673" cy="5430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265452" y="2439912"/>
            <a:ext cx="2641936" cy="582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128476" y="3885331"/>
            <a:ext cx="2692398" cy="11849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319308" y="3747896"/>
            <a:ext cx="2553532" cy="10572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397321" y="3332608"/>
            <a:ext cx="5084757" cy="218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ular Callout 35"/>
          <p:cNvSpPr/>
          <p:nvPr/>
        </p:nvSpPr>
        <p:spPr>
          <a:xfrm>
            <a:off x="649981" y="1607724"/>
            <a:ext cx="3504475" cy="839331"/>
          </a:xfrm>
          <a:prstGeom prst="wedgeRectCallout">
            <a:avLst>
              <a:gd name="adj1" fmla="val 66273"/>
              <a:gd name="adj2" fmla="val 629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&lt;script </a:t>
            </a:r>
            <a:r>
              <a:rPr lang="en-US" sz="1400" dirty="0" err="1">
                <a:latin typeface="Comic Sans MS" panose="030F0702030302020204" pitchFamily="66" charset="0"/>
              </a:rPr>
              <a:t>src</a:t>
            </a:r>
            <a:r>
              <a:rPr lang="en-US" sz="1400" dirty="0">
                <a:latin typeface="Comic Sans MS" panose="030F0702030302020204" pitchFamily="66" charset="0"/>
              </a:rPr>
              <a:t>=“http://www.googletagservices.com/tag/</a:t>
            </a:r>
            <a:r>
              <a:rPr lang="en-US" sz="1400" dirty="0" err="1">
                <a:latin typeface="Comic Sans MS" panose="030F0702030302020204" pitchFamily="66" charset="0"/>
              </a:rPr>
              <a:t>js</a:t>
            </a:r>
            <a:r>
              <a:rPr lang="en-US" sz="1400" dirty="0">
                <a:latin typeface="Comic Sans MS" panose="030F0702030302020204" pitchFamily="66" charset="0"/>
              </a:rPr>
              <a:t>/</a:t>
            </a:r>
            <a:r>
              <a:rPr lang="en-US" sz="1400" dirty="0" err="1">
                <a:latin typeface="Comic Sans MS" panose="030F0702030302020204" pitchFamily="66" charset="0"/>
              </a:rPr>
              <a:t>gpt.js?id</a:t>
            </a:r>
            <a:r>
              <a:rPr lang="en-US" sz="1400" dirty="0">
                <a:latin typeface="Comic Sans MS" panose="030F0702030302020204" pitchFamily="66" charset="0"/>
              </a:rPr>
              <a:t>=yelp”&gt;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3337674" y="3565817"/>
            <a:ext cx="5124189" cy="354781"/>
            <a:chOff x="4107906" y="3902190"/>
            <a:chExt cx="6306694" cy="436653"/>
          </a:xfrm>
        </p:grpSpPr>
        <p:cxnSp>
          <p:nvCxnSpPr>
            <p:cNvPr id="33" name="Straight Arrow Connector 32"/>
            <p:cNvCxnSpPr/>
            <p:nvPr/>
          </p:nvCxnSpPr>
          <p:spPr>
            <a:xfrm flipH="1">
              <a:off x="4107906" y="3902190"/>
              <a:ext cx="6306694" cy="2261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284990" y="3948125"/>
              <a:ext cx="4050815" cy="390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63" dirty="0">
                  <a:latin typeface="Comic Sans MS" panose="030F0702030302020204" pitchFamily="66" charset="0"/>
                </a:rPr>
                <a:t>Set-Cookie: _gads=saf9vDFDsP0w3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13226" y="3775600"/>
            <a:ext cx="2892138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63" dirty="0">
                <a:latin typeface="Comic Sans MS" panose="030F0702030302020204" pitchFamily="66" charset="0"/>
              </a:rPr>
              <a:t>Cookie: _gads=saf9vDFDsP0w3</a:t>
            </a:r>
          </a:p>
        </p:txBody>
      </p:sp>
      <p:sp>
        <p:nvSpPr>
          <p:cNvPr id="40" name="Rectangular Callout 39"/>
          <p:cNvSpPr/>
          <p:nvPr/>
        </p:nvSpPr>
        <p:spPr>
          <a:xfrm>
            <a:off x="708564" y="4821141"/>
            <a:ext cx="3504265" cy="863881"/>
          </a:xfrm>
          <a:prstGeom prst="wedgeRectCallout">
            <a:avLst>
              <a:gd name="adj1" fmla="val 67101"/>
              <a:gd name="adj2" fmla="val -58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&lt;script </a:t>
            </a:r>
            <a:r>
              <a:rPr lang="en-US" sz="1400" dirty="0" err="1">
                <a:latin typeface="Comic Sans MS" panose="030F0702030302020204" pitchFamily="66" charset="0"/>
              </a:rPr>
              <a:t>src</a:t>
            </a:r>
            <a:r>
              <a:rPr lang="en-US" sz="1400" dirty="0">
                <a:latin typeface="Comic Sans MS" panose="030F0702030302020204" pitchFamily="66" charset="0"/>
              </a:rPr>
              <a:t>=“http://www.googletagservices.com/tag/</a:t>
            </a:r>
            <a:r>
              <a:rPr lang="en-US" sz="1400" dirty="0" err="1">
                <a:latin typeface="Comic Sans MS" panose="030F0702030302020204" pitchFamily="66" charset="0"/>
              </a:rPr>
              <a:t>js</a:t>
            </a:r>
            <a:r>
              <a:rPr lang="en-US" sz="1400" dirty="0">
                <a:latin typeface="Comic Sans MS" panose="030F0702030302020204" pitchFamily="66" charset="0"/>
              </a:rPr>
              <a:t>/</a:t>
            </a:r>
            <a:r>
              <a:rPr lang="en-US" sz="1400" dirty="0" err="1">
                <a:latin typeface="Comic Sans MS" panose="030F0702030302020204" pitchFamily="66" charset="0"/>
              </a:rPr>
              <a:t>gpt.js?id</a:t>
            </a:r>
            <a:r>
              <a:rPr lang="en-US" sz="1400" dirty="0">
                <a:latin typeface="Comic Sans MS" panose="030F0702030302020204" pitchFamily="66" charset="0"/>
              </a:rPr>
              <a:t>=</a:t>
            </a:r>
            <a:r>
              <a:rPr lang="en-US" sz="1400" dirty="0" err="1">
                <a:latin typeface="Comic Sans MS" panose="030F0702030302020204" pitchFamily="66" charset="0"/>
              </a:rPr>
              <a:t>gmaps</a:t>
            </a:r>
            <a:r>
              <a:rPr lang="en-US" sz="1400" dirty="0">
                <a:latin typeface="Comic Sans MS" panose="030F0702030302020204" pitchFamily="66" charset="0"/>
              </a:rPr>
              <a:t>”&gt;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3397321" y="3040466"/>
            <a:ext cx="5084757" cy="317459"/>
            <a:chOff x="4181317" y="2632890"/>
            <a:chExt cx="6258163" cy="390719"/>
          </a:xfrm>
        </p:grpSpPr>
        <p:cxnSp>
          <p:nvCxnSpPr>
            <p:cNvPr id="45" name="Straight Arrow Connector 44"/>
            <p:cNvCxnSpPr/>
            <p:nvPr/>
          </p:nvCxnSpPr>
          <p:spPr>
            <a:xfrm flipV="1">
              <a:off x="4181317" y="2996295"/>
              <a:ext cx="6258163" cy="2688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625375" y="2632890"/>
              <a:ext cx="3559555" cy="390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63" dirty="0">
                  <a:latin typeface="Comic Sans MS" panose="030F0702030302020204" pitchFamily="66" charset="0"/>
                </a:rPr>
                <a:t>Cookie: _gads=saf9vDFDsP0w3</a:t>
              </a:r>
            </a:p>
          </p:txBody>
        </p:sp>
      </p:grpSp>
      <p:cxnSp>
        <p:nvCxnSpPr>
          <p:cNvPr id="48" name="Straight Arrow Connector 47"/>
          <p:cNvCxnSpPr/>
          <p:nvPr/>
        </p:nvCxnSpPr>
        <p:spPr>
          <a:xfrm flipH="1">
            <a:off x="3337674" y="3568997"/>
            <a:ext cx="5124189" cy="183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ular Callout 50"/>
          <p:cNvSpPr/>
          <p:nvPr/>
        </p:nvSpPr>
        <p:spPr>
          <a:xfrm>
            <a:off x="7442836" y="1776097"/>
            <a:ext cx="2293904" cy="797440"/>
          </a:xfrm>
          <a:prstGeom prst="wedgeRectCallout">
            <a:avLst>
              <a:gd name="adj1" fmla="val 16965"/>
              <a:gd name="adj2" fmla="val 107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Comic Sans MS" panose="030F0702030302020204" pitchFamily="66" charset="0"/>
                <a:ea typeface="SimHei" panose="02010609060101010101" pitchFamily="49" charset="-122"/>
              </a:rPr>
              <a:t>Google</a:t>
            </a:r>
            <a:r>
              <a:rPr lang="zh-CN" altLang="en-US" sz="1400">
                <a:latin typeface="Comic Sans MS" panose="030F0702030302020204" pitchFamily="66" charset="0"/>
                <a:ea typeface="SimHei" panose="02010609060101010101" pitchFamily="49" charset="-122"/>
              </a:rPr>
              <a:t>的服务（如</a:t>
            </a:r>
            <a:r>
              <a:rPr lang="en-US" sz="1400">
                <a:latin typeface="Comic Sans MS" panose="030F0702030302020204" pitchFamily="66" charset="0"/>
                <a:ea typeface="SimHei" panose="02010609060101010101" pitchFamily="49" charset="-122"/>
              </a:rPr>
              <a:t> </a:t>
            </a:r>
            <a:r>
              <a:rPr lang="en-US" sz="1400" err="1">
                <a:latin typeface="Comic Sans MS" panose="030F0702030302020204" pitchFamily="66" charset="0"/>
                <a:ea typeface="SimHei" panose="02010609060101010101" pitchFamily="49" charset="-122"/>
              </a:rPr>
              <a:t>Doubleclick</a:t>
            </a:r>
            <a:r>
              <a:rPr lang="en-US" sz="1400">
                <a:latin typeface="Comic Sans MS" panose="030F0702030302020204" pitchFamily="66" charset="0"/>
                <a:ea typeface="SimHei" panose="02010609060101010101" pitchFamily="49" charset="-122"/>
              </a:rPr>
              <a:t>)</a:t>
            </a:r>
            <a:r>
              <a:rPr lang="zh-CN" altLang="en-US" sz="1400">
                <a:latin typeface="Comic Sans MS" panose="030F0702030302020204" pitchFamily="66" charset="0"/>
                <a:ea typeface="SimHei" panose="02010609060101010101" pitchFamily="49" charset="-122"/>
              </a:rPr>
              <a:t>部署在很多网页中</a:t>
            </a:r>
            <a:endParaRPr lang="en-US" sz="14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076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9" grpId="0"/>
      <p:bldP spid="40" grpId="0" animBg="1"/>
      <p:bldP spid="5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E1E9E2B0-7EAA-442B-891D-B64A082A84EC}"/>
              </a:ext>
            </a:extLst>
          </p:cNvPr>
          <p:cNvSpPr/>
          <p:nvPr/>
        </p:nvSpPr>
        <p:spPr>
          <a:xfrm>
            <a:off x="1242211" y="1703196"/>
            <a:ext cx="444033" cy="4580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5C4D1-5CB9-4DF6-BA6C-165113042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168" y="1676681"/>
            <a:ext cx="4722090" cy="2286000"/>
          </a:xfrm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rtlCol="0">
            <a:normAutofit/>
          </a:bodyPr>
          <a:lstStyle/>
          <a:p>
            <a:pPr marL="337090" indent="-337090" defTabSz="898905"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x </a:t>
            </a:r>
            <a:r>
              <a:rPr lang="en-US">
                <a:latin typeface="Consolas" panose="020B0609020204030204" pitchFamily="49" charset="0"/>
              </a:rPr>
              <a:t>= get_input(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337090" indent="-337090" defTabSz="898905"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y = x +</a:t>
            </a:r>
            <a:r>
              <a:rPr lang="en-US" sz="794" dirty="0">
                <a:latin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</a:rPr>
              <a:t>42 </a:t>
            </a:r>
          </a:p>
          <a:p>
            <a:pPr marL="337090" indent="-337090" defTabSz="898905"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pPr marL="337090" indent="-337090" defTabSz="898905">
              <a:buNone/>
              <a:defRPr/>
            </a:pPr>
            <a:r>
              <a:rPr lang="en-US" altLang="zh-CN">
                <a:latin typeface="Consolas" panose="020B0609020204030204" pitchFamily="49" charset="0"/>
              </a:rPr>
              <a:t>send</a:t>
            </a:r>
            <a:r>
              <a:rPr lang="en-US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E9C2AB2-E678-4421-AC69-E308B62BB6E8}"/>
              </a:ext>
            </a:extLst>
          </p:cNvPr>
          <p:cNvSpPr/>
          <p:nvPr/>
        </p:nvSpPr>
        <p:spPr>
          <a:xfrm>
            <a:off x="736787" y="1752321"/>
            <a:ext cx="444034" cy="30536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val Callout 39">
            <a:extLst>
              <a:ext uri="{FF2B5EF4-FFF2-40B4-BE49-F238E27FC236}">
                <a16:creationId xmlns:a16="http://schemas.microsoft.com/office/drawing/2014/main" id="{4F63BA27-A7BF-4775-A8EB-D97B84D6FEFE}"/>
              </a:ext>
            </a:extLst>
          </p:cNvPr>
          <p:cNvSpPr/>
          <p:nvPr/>
        </p:nvSpPr>
        <p:spPr>
          <a:xfrm>
            <a:off x="4387392" y="2437996"/>
            <a:ext cx="2047849" cy="620722"/>
          </a:xfrm>
          <a:prstGeom prst="wedgeEllipseCallout">
            <a:avLst>
              <a:gd name="adj1" fmla="val -36369"/>
              <a:gd name="adj2" fmla="val -129586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is tainted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E408BA9-7221-4223-BFB3-57D88469D5C3}"/>
              </a:ext>
            </a:extLst>
          </p:cNvPr>
          <p:cNvSpPr/>
          <p:nvPr/>
        </p:nvSpPr>
        <p:spPr>
          <a:xfrm>
            <a:off x="2808475" y="613522"/>
            <a:ext cx="444033" cy="45804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endParaRPr lang="en-US" sz="1588" dirty="0">
              <a:solidFill>
                <a:prstClr val="white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680DC3-76FC-4D0B-9F46-7DDB67F39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5346" y="609320"/>
            <a:ext cx="2293004" cy="45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382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untainted</a:t>
            </a:r>
            <a:endParaRPr lang="en-US" altLang="en-US" sz="194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85DA4E-F32B-4ECD-BCA3-488D32F2A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299" y="609320"/>
            <a:ext cx="1364915" cy="45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382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tainted</a:t>
            </a:r>
            <a:endParaRPr lang="en-US" altLang="en-US" sz="194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709D55-EE92-4F32-9FC3-40085D687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971" y="1980640"/>
            <a:ext cx="369794" cy="57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17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B8E58F-4D11-42A9-A232-2ED70DDB7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5592" y="1980640"/>
            <a:ext cx="369794" cy="57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17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9BC9BCD-D241-427E-B73B-67970C7C05D8}"/>
              </a:ext>
            </a:extLst>
          </p:cNvPr>
          <p:cNvGrpSpPr>
            <a:grpSpLocks/>
          </p:cNvGrpSpPr>
          <p:nvPr/>
        </p:nvGrpSpPr>
        <p:grpSpPr bwMode="auto">
          <a:xfrm>
            <a:off x="6432177" y="456640"/>
            <a:ext cx="2293004" cy="2744041"/>
            <a:chOff x="6096000" y="990601"/>
            <a:chExt cx="2362200" cy="2743199"/>
          </a:xfrm>
        </p:grpSpPr>
        <p:sp>
          <p:nvSpPr>
            <p:cNvPr id="28704" name="TextBox 41">
              <a:extLst>
                <a:ext uri="{FF2B5EF4-FFF2-40B4-BE49-F238E27FC236}">
                  <a16:creationId xmlns:a16="http://schemas.microsoft.com/office/drawing/2014/main" id="{FDEA4F65-ED3B-49C3-9030-A79C12B49A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990601"/>
              <a:ext cx="533400" cy="81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6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Δ</a:t>
              </a:r>
            </a:p>
          </p:txBody>
        </p:sp>
        <p:sp>
          <p:nvSpPr>
            <p:cNvPr id="28705" name="TextBox 24">
              <a:extLst>
                <a:ext uri="{FF2B5EF4-FFF2-40B4-BE49-F238E27FC236}">
                  <a16:creationId xmlns:a16="http://schemas.microsoft.com/office/drawing/2014/main" id="{B6F82581-37CF-485A-893A-659992658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1752600"/>
              <a:ext cx="9906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  <a:endParaRPr lang="en-US" altLang="en-US" sz="1588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706" name="TextBox 25">
              <a:extLst>
                <a:ext uri="{FF2B5EF4-FFF2-40B4-BE49-F238E27FC236}">
                  <a16:creationId xmlns:a16="http://schemas.microsoft.com/office/drawing/2014/main" id="{97D4D28F-9644-436A-8A5A-36CC15B34F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1752600"/>
              <a:ext cx="10668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3177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</a:t>
              </a:r>
              <a:endParaRPr lang="en-US" altLang="en-US" sz="15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F1CA717-9DD9-4841-8DF3-E733C675A202}"/>
                </a:ext>
              </a:extLst>
            </p:cNvPr>
            <p:cNvCxnSpPr/>
            <p:nvPr/>
          </p:nvCxnSpPr>
          <p:spPr>
            <a:xfrm>
              <a:off x="6096000" y="1752367"/>
              <a:ext cx="2362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C698D7C-D97C-4B5D-BB8A-45926FCA9159}"/>
                </a:ext>
              </a:extLst>
            </p:cNvPr>
            <p:cNvCxnSpPr/>
            <p:nvPr/>
          </p:nvCxnSpPr>
          <p:spPr>
            <a:xfrm>
              <a:off x="6096000" y="2361501"/>
              <a:ext cx="2362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40A77F-0633-4D65-ADC8-7E4EA518FB62}"/>
                </a:ext>
              </a:extLst>
            </p:cNvPr>
            <p:cNvCxnSpPr/>
            <p:nvPr/>
          </p:nvCxnSpPr>
          <p:spPr>
            <a:xfrm rot="16200000" flipH="1">
              <a:off x="6419861" y="2724325"/>
              <a:ext cx="1981433" cy="375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6CAA9F5-99C5-4363-9800-EBC669D4A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6909" y="5105681"/>
            <a:ext cx="369794" cy="57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17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E55D41-01FF-4851-88AB-CCB02BA5B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971" y="5112684"/>
            <a:ext cx="369794" cy="57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17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CA73A4D-8B24-4B62-B4A0-99B475C0E5F3}"/>
              </a:ext>
            </a:extLst>
          </p:cNvPr>
          <p:cNvGrpSpPr>
            <a:grpSpLocks/>
          </p:cNvGrpSpPr>
          <p:nvPr/>
        </p:nvGrpSpPr>
        <p:grpSpPr bwMode="auto">
          <a:xfrm>
            <a:off x="6432177" y="3581681"/>
            <a:ext cx="3049279" cy="2674003"/>
            <a:chOff x="6096000" y="3657600"/>
            <a:chExt cx="3142308" cy="2674205"/>
          </a:xfrm>
        </p:grpSpPr>
        <p:sp>
          <p:nvSpPr>
            <p:cNvPr id="28698" name="TextBox 26">
              <a:extLst>
                <a:ext uri="{FF2B5EF4-FFF2-40B4-BE49-F238E27FC236}">
                  <a16:creationId xmlns:a16="http://schemas.microsoft.com/office/drawing/2014/main" id="{D306D6C4-F8E3-41C3-AD52-DA82D8CF4B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399" y="4419600"/>
              <a:ext cx="1846909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Tainted?</a:t>
              </a:r>
              <a:endParaRPr lang="en-US" altLang="en-US" sz="273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99" name="TextBox 55">
              <a:extLst>
                <a:ext uri="{FF2B5EF4-FFF2-40B4-BE49-F238E27FC236}">
                  <a16:creationId xmlns:a16="http://schemas.microsoft.com/office/drawing/2014/main" id="{9C0CA3C4-B9AE-44D9-AF78-C690D350D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4426804"/>
              <a:ext cx="990600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  <a:endParaRPr lang="en-US" altLang="en-US" sz="1588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E5180E0-A3E3-412D-80F8-37BE9A3869AF}"/>
                </a:ext>
              </a:extLst>
            </p:cNvPr>
            <p:cNvCxnSpPr/>
            <p:nvPr/>
          </p:nvCxnSpPr>
          <p:spPr>
            <a:xfrm flipV="1">
              <a:off x="6096000" y="4419657"/>
              <a:ext cx="2742592" cy="7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D4F1E65-86E8-464F-B092-26C4C610DD25}"/>
                </a:ext>
              </a:extLst>
            </p:cNvPr>
            <p:cNvCxnSpPr/>
            <p:nvPr/>
          </p:nvCxnSpPr>
          <p:spPr>
            <a:xfrm flipV="1">
              <a:off x="6096000" y="5029023"/>
              <a:ext cx="2742592" cy="700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8BC691E-4A64-410D-BBF1-11275CBFBC7F}"/>
                </a:ext>
              </a:extLst>
            </p:cNvPr>
            <p:cNvCxnSpPr/>
            <p:nvPr/>
          </p:nvCxnSpPr>
          <p:spPr>
            <a:xfrm rot="16200000" flipH="1">
              <a:off x="6415954" y="5356966"/>
              <a:ext cx="1912148" cy="375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03" name="TextBox 66">
              <a:extLst>
                <a:ext uri="{FF2B5EF4-FFF2-40B4-BE49-F238E27FC236}">
                  <a16:creationId xmlns:a16="http://schemas.microsoft.com/office/drawing/2014/main" id="{C4BC90B6-AF72-4C81-A1A2-ED74D91036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3657600"/>
              <a:ext cx="533400" cy="812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677" i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τ</a:t>
              </a:r>
            </a:p>
          </p:txBody>
        </p:sp>
      </p:grpSp>
      <p:grpSp>
        <p:nvGrpSpPr>
          <p:cNvPr id="9" name="Group 44">
            <a:extLst>
              <a:ext uri="{FF2B5EF4-FFF2-40B4-BE49-F238E27FC236}">
                <a16:creationId xmlns:a16="http://schemas.microsoft.com/office/drawing/2014/main" id="{7EDCA154-001F-44CF-BE9A-F8AF6686C79A}"/>
              </a:ext>
            </a:extLst>
          </p:cNvPr>
          <p:cNvGrpSpPr>
            <a:grpSpLocks/>
          </p:cNvGrpSpPr>
          <p:nvPr/>
        </p:nvGrpSpPr>
        <p:grpSpPr bwMode="auto">
          <a:xfrm>
            <a:off x="906716" y="4953000"/>
            <a:ext cx="5176530" cy="1118034"/>
            <a:chOff x="4419600" y="1524000"/>
            <a:chExt cx="4419600" cy="1118329"/>
          </a:xfrm>
        </p:grpSpPr>
        <p:sp>
          <p:nvSpPr>
            <p:cNvPr id="28694" name="TextBox 45">
              <a:extLst>
                <a:ext uri="{FF2B5EF4-FFF2-40B4-BE49-F238E27FC236}">
                  <a16:creationId xmlns:a16="http://schemas.microsoft.com/office/drawing/2014/main" id="{8518F7C8-A290-47B5-821C-C9A249093B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600" y="1752600"/>
              <a:ext cx="1219200" cy="584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  <a:endParaRPr lang="el-GR" altLang="en-US" sz="3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95" name="TextBox 46">
              <a:extLst>
                <a:ext uri="{FF2B5EF4-FFF2-40B4-BE49-F238E27FC236}">
                  <a16:creationId xmlns:a16="http://schemas.microsoft.com/office/drawing/2014/main" id="{94ABC18A-4187-4764-B0AB-B40CEE38ED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0" y="1524000"/>
              <a:ext cx="3352800" cy="584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 </a:t>
              </a:r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 IsTainted(</a:t>
              </a:r>
              <a:r>
                <a:rPr lang="en-US" altLang="en-US" sz="3200" i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src</a:t>
              </a:r>
              <a:r>
                <a:rPr lang="en-US" alt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l-GR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0A267D0-EF24-4012-846A-DC26CB8CE4FB}"/>
                </a:ext>
              </a:extLst>
            </p:cNvPr>
            <p:cNvCxnSpPr/>
            <p:nvPr/>
          </p:nvCxnSpPr>
          <p:spPr>
            <a:xfrm>
              <a:off x="5563133" y="2133481"/>
              <a:ext cx="320009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97" name="TextBox 51">
              <a:extLst>
                <a:ext uri="{FF2B5EF4-FFF2-40B4-BE49-F238E27FC236}">
                  <a16:creationId xmlns:a16="http://schemas.microsoft.com/office/drawing/2014/main" id="{F78D14C5-63A3-49E8-967E-56F1B821B3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0" y="2057400"/>
              <a:ext cx="3352800" cy="584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get_input (</a:t>
              </a:r>
              <a:r>
                <a:rPr lang="en-US" altLang="en-US" sz="3200" i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src</a:t>
              </a:r>
              <a:r>
                <a:rPr lang="en-US" alt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)↓ t</a:t>
              </a:r>
              <a:endParaRPr lang="el-GR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4F8ADA55-1567-4ED4-A3CC-E1A1CB67E9A8}"/>
              </a:ext>
            </a:extLst>
          </p:cNvPr>
          <p:cNvSpPr/>
          <p:nvPr/>
        </p:nvSpPr>
        <p:spPr>
          <a:xfrm>
            <a:off x="1033743" y="4350682"/>
            <a:ext cx="4658846" cy="449637"/>
          </a:xfrm>
          <a:prstGeom prst="roundRect">
            <a:avLst>
              <a:gd name="adj" fmla="val 0"/>
            </a:avLst>
          </a:prstGeom>
          <a:ln w="28575">
            <a:solidFill>
              <a:schemeClr val="bg1"/>
            </a:solidFill>
          </a:ln>
        </p:spPr>
        <p:txBody>
          <a:bodyPr vert="horz" rtlCol="0">
            <a:noAutofit/>
          </a:bodyPr>
          <a:lstStyle/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</a:pPr>
            <a:r>
              <a:rPr lang="en-US" sz="2800" b="1" dirty="0" err="1">
                <a:solidFill>
                  <a:schemeClr val="tx1"/>
                </a:solidFill>
                <a:latin typeface="Raavi" panose="020B0502040204020203" pitchFamily="34" charset="0"/>
                <a:cs typeface="Raavi" panose="020B0502040204020203" pitchFamily="34" charset="0"/>
              </a:rPr>
              <a:t>TaintSeed</a:t>
            </a:r>
            <a:r>
              <a:rPr lang="en-US" sz="2800" b="1" dirty="0">
                <a:solidFill>
                  <a:schemeClr val="tx1"/>
                </a:solidFill>
                <a:latin typeface="Raavi" panose="020B0502040204020203" pitchFamily="34" charset="0"/>
                <a:cs typeface="Raavi" panose="020B0502040204020203" pitchFamily="34" charset="0"/>
              </a:rPr>
              <a:t>:</a:t>
            </a:r>
            <a:endParaRPr lang="el-GR" sz="2800" b="1" dirty="0">
              <a:solidFill>
                <a:schemeClr val="tx1"/>
              </a:solidFill>
              <a:latin typeface="Consolas" panose="020B0609020204030204" pitchFamily="49" charset="0"/>
              <a:cs typeface="Raavi" panose="020B0502040204020203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86E873-EBB9-4D43-9349-429C14CBBABD}"/>
              </a:ext>
            </a:extLst>
          </p:cNvPr>
          <p:cNvSpPr/>
          <p:nvPr/>
        </p:nvSpPr>
        <p:spPr>
          <a:xfrm>
            <a:off x="828135" y="608607"/>
            <a:ext cx="444033" cy="4580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EE44A9AC-9468-4147-9126-DA4CA0231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008" y="1440765"/>
            <a:ext cx="686902" cy="625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8" grpId="0" animBg="1"/>
      <p:bldP spid="40" grpId="0" animBg="1"/>
      <p:bldP spid="37" grpId="0" animBg="1"/>
      <p:bldP spid="39" grpId="0"/>
      <p:bldP spid="43" grpId="0"/>
      <p:bldP spid="29" grpId="0"/>
      <p:bldP spid="30" grpId="0"/>
      <p:bldP spid="70" grpId="0" animBg="1"/>
      <p:bldP spid="3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CCBC4B58-1EB0-4E41-AE80-B74688BF5CBB}"/>
              </a:ext>
            </a:extLst>
          </p:cNvPr>
          <p:cNvSpPr/>
          <p:nvPr/>
        </p:nvSpPr>
        <p:spPr>
          <a:xfrm>
            <a:off x="1349223" y="2171724"/>
            <a:ext cx="490370" cy="48059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AB3724-D16A-4A16-82E4-06C016A94F98}"/>
              </a:ext>
            </a:extLst>
          </p:cNvPr>
          <p:cNvSpPr/>
          <p:nvPr/>
        </p:nvSpPr>
        <p:spPr>
          <a:xfrm>
            <a:off x="2092289" y="2166254"/>
            <a:ext cx="490371" cy="4732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A8B268-4850-4E73-832F-4173FAC822A4}"/>
              </a:ext>
            </a:extLst>
          </p:cNvPr>
          <p:cNvSpPr/>
          <p:nvPr/>
        </p:nvSpPr>
        <p:spPr>
          <a:xfrm>
            <a:off x="2813711" y="2155093"/>
            <a:ext cx="506423" cy="4732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8BCE3A-2365-4F3C-BA13-9B80948902CF}"/>
              </a:ext>
            </a:extLst>
          </p:cNvPr>
          <p:cNvSpPr/>
          <p:nvPr/>
        </p:nvSpPr>
        <p:spPr>
          <a:xfrm>
            <a:off x="1362761" y="1660048"/>
            <a:ext cx="490369" cy="48415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705" name="Picture 2">
            <a:extLst>
              <a:ext uri="{FF2B5EF4-FFF2-40B4-BE49-F238E27FC236}">
                <a16:creationId xmlns:a16="http://schemas.microsoft.com/office/drawing/2014/main" id="{9693864B-AB1E-4A0C-9E4C-3489D8A5E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280" y="1423487"/>
            <a:ext cx="712593" cy="648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ight Arrow 35">
            <a:extLst>
              <a:ext uri="{FF2B5EF4-FFF2-40B4-BE49-F238E27FC236}">
                <a16:creationId xmlns:a16="http://schemas.microsoft.com/office/drawing/2014/main" id="{86019B94-779C-4C76-BFA0-5DE9C2A2B78E}"/>
              </a:ext>
            </a:extLst>
          </p:cNvPr>
          <p:cNvSpPr/>
          <p:nvPr/>
        </p:nvSpPr>
        <p:spPr>
          <a:xfrm>
            <a:off x="747672" y="2225566"/>
            <a:ext cx="444034" cy="30536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val Callout 40">
            <a:extLst>
              <a:ext uri="{FF2B5EF4-FFF2-40B4-BE49-F238E27FC236}">
                <a16:creationId xmlns:a16="http://schemas.microsoft.com/office/drawing/2014/main" id="{0809224C-FB1A-45B8-907E-B60F22BB2809}"/>
              </a:ext>
            </a:extLst>
          </p:cNvPr>
          <p:cNvSpPr/>
          <p:nvPr/>
        </p:nvSpPr>
        <p:spPr>
          <a:xfrm>
            <a:off x="3104029" y="2752660"/>
            <a:ext cx="2699217" cy="981701"/>
          </a:xfrm>
          <a:prstGeom prst="wedgeEllipseCallout">
            <a:avLst>
              <a:gd name="adj1" fmla="val -84595"/>
              <a:gd name="adj2" fmla="val -62968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Taint propagation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8785476-AEEB-4A65-98A1-054FD74DFD6A}"/>
              </a:ext>
            </a:extLst>
          </p:cNvPr>
          <p:cNvSpPr/>
          <p:nvPr/>
        </p:nvSpPr>
        <p:spPr>
          <a:xfrm>
            <a:off x="2808475" y="609320"/>
            <a:ext cx="444033" cy="4580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0C1D79-159B-4B8B-9739-E7A2976330CB}"/>
              </a:ext>
            </a:extLst>
          </p:cNvPr>
          <p:cNvSpPr/>
          <p:nvPr/>
        </p:nvSpPr>
        <p:spPr>
          <a:xfrm>
            <a:off x="811026" y="605118"/>
            <a:ext cx="444033" cy="4566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11" name="TextBox 38">
            <a:extLst>
              <a:ext uri="{FF2B5EF4-FFF2-40B4-BE49-F238E27FC236}">
                <a16:creationId xmlns:a16="http://schemas.microsoft.com/office/drawing/2014/main" id="{1EE52ED6-84A9-4909-A820-4E0F44E81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5346" y="605118"/>
            <a:ext cx="2293004" cy="45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382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untainted</a:t>
            </a:r>
            <a:endParaRPr lang="en-US" altLang="en-US" sz="194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12" name="TextBox 42">
            <a:extLst>
              <a:ext uri="{FF2B5EF4-FFF2-40B4-BE49-F238E27FC236}">
                <a16:creationId xmlns:a16="http://schemas.microsoft.com/office/drawing/2014/main" id="{79487BD6-8A39-4F53-9769-990239A19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299" y="605118"/>
            <a:ext cx="1147201" cy="45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382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tainted</a:t>
            </a:r>
            <a:endParaRPr lang="en-US" altLang="en-US" sz="194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2D168-C6A6-4A35-A210-EE51F080F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971" y="2514321"/>
            <a:ext cx="369794" cy="57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17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04638D-50D2-4409-BD4C-B6E7A2757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1353" y="2514321"/>
            <a:ext cx="764813" cy="57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17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49</a:t>
            </a:r>
          </a:p>
        </p:txBody>
      </p:sp>
      <p:grpSp>
        <p:nvGrpSpPr>
          <p:cNvPr id="29715" name="Group 58">
            <a:extLst>
              <a:ext uri="{FF2B5EF4-FFF2-40B4-BE49-F238E27FC236}">
                <a16:creationId xmlns:a16="http://schemas.microsoft.com/office/drawing/2014/main" id="{8CB56704-77E1-4313-9471-2F463CEDE713}"/>
              </a:ext>
            </a:extLst>
          </p:cNvPr>
          <p:cNvGrpSpPr>
            <a:grpSpLocks/>
          </p:cNvGrpSpPr>
          <p:nvPr/>
        </p:nvGrpSpPr>
        <p:grpSpPr bwMode="auto">
          <a:xfrm>
            <a:off x="6432177" y="456640"/>
            <a:ext cx="2293004" cy="2744041"/>
            <a:chOff x="6096000" y="990601"/>
            <a:chExt cx="2362200" cy="2743199"/>
          </a:xfrm>
        </p:grpSpPr>
        <p:sp>
          <p:nvSpPr>
            <p:cNvPr id="29733" name="TextBox 41">
              <a:extLst>
                <a:ext uri="{FF2B5EF4-FFF2-40B4-BE49-F238E27FC236}">
                  <a16:creationId xmlns:a16="http://schemas.microsoft.com/office/drawing/2014/main" id="{2F43CC07-6D1F-45FA-9077-F1C1514C0D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990601"/>
              <a:ext cx="533400" cy="81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6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Δ</a:t>
              </a:r>
            </a:p>
          </p:txBody>
        </p:sp>
        <p:sp>
          <p:nvSpPr>
            <p:cNvPr id="29734" name="TextBox 24">
              <a:extLst>
                <a:ext uri="{FF2B5EF4-FFF2-40B4-BE49-F238E27FC236}">
                  <a16:creationId xmlns:a16="http://schemas.microsoft.com/office/drawing/2014/main" id="{B034EB57-9222-49CC-9A33-19F068D912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1752600"/>
              <a:ext cx="9906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  <a:endParaRPr lang="en-US" altLang="en-US" sz="1588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35" name="TextBox 25">
              <a:extLst>
                <a:ext uri="{FF2B5EF4-FFF2-40B4-BE49-F238E27FC236}">
                  <a16:creationId xmlns:a16="http://schemas.microsoft.com/office/drawing/2014/main" id="{814999F8-A546-44FA-BCEA-E618A5588E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1752600"/>
              <a:ext cx="10668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3177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</a:t>
              </a:r>
              <a:endParaRPr lang="en-US" altLang="en-US" sz="15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36" name="TextBox 28">
              <a:extLst>
                <a:ext uri="{FF2B5EF4-FFF2-40B4-BE49-F238E27FC236}">
                  <a16:creationId xmlns:a16="http://schemas.microsoft.com/office/drawing/2014/main" id="{AF92CBB2-0873-4176-BD62-3671584E58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2514600"/>
              <a:ext cx="3810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29737" name="TextBox 29">
              <a:extLst>
                <a:ext uri="{FF2B5EF4-FFF2-40B4-BE49-F238E27FC236}">
                  <a16:creationId xmlns:a16="http://schemas.microsoft.com/office/drawing/2014/main" id="{506B5E27-2A9A-4EC2-BC3B-03723BBCC8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6200" y="2514600"/>
              <a:ext cx="3810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7D3A088-794B-4886-B3AA-4AC4C433531E}"/>
                </a:ext>
              </a:extLst>
            </p:cNvPr>
            <p:cNvCxnSpPr/>
            <p:nvPr/>
          </p:nvCxnSpPr>
          <p:spPr>
            <a:xfrm>
              <a:off x="6096000" y="1752367"/>
              <a:ext cx="2362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35FEFDC-1FAE-4B27-BD5E-ADAE0C80CCA4}"/>
                </a:ext>
              </a:extLst>
            </p:cNvPr>
            <p:cNvCxnSpPr/>
            <p:nvPr/>
          </p:nvCxnSpPr>
          <p:spPr>
            <a:xfrm>
              <a:off x="6096000" y="2361501"/>
              <a:ext cx="2362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6B46575-9D53-4EA6-94BD-E23354B666CC}"/>
                </a:ext>
              </a:extLst>
            </p:cNvPr>
            <p:cNvCxnSpPr/>
            <p:nvPr/>
          </p:nvCxnSpPr>
          <p:spPr>
            <a:xfrm rot="16200000" flipH="1">
              <a:off x="6419861" y="2724325"/>
              <a:ext cx="1981433" cy="375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FF6993C-9C61-4075-87BA-189ABA271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6909" y="5639361"/>
            <a:ext cx="369794" cy="57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17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1D10F6-48B5-4E7F-82B5-665D9A82F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971" y="5663174"/>
            <a:ext cx="369794" cy="57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17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grpSp>
        <p:nvGrpSpPr>
          <p:cNvPr id="29718" name="Group 60">
            <a:extLst>
              <a:ext uri="{FF2B5EF4-FFF2-40B4-BE49-F238E27FC236}">
                <a16:creationId xmlns:a16="http://schemas.microsoft.com/office/drawing/2014/main" id="{8D74072D-EB77-4E9C-9F08-9B4EAE3BDA26}"/>
              </a:ext>
            </a:extLst>
          </p:cNvPr>
          <p:cNvGrpSpPr>
            <a:grpSpLocks/>
          </p:cNvGrpSpPr>
          <p:nvPr/>
        </p:nvGrpSpPr>
        <p:grpSpPr bwMode="auto">
          <a:xfrm>
            <a:off x="6432177" y="3581681"/>
            <a:ext cx="3327631" cy="2674003"/>
            <a:chOff x="6096000" y="3657600"/>
            <a:chExt cx="3429152" cy="2674205"/>
          </a:xfrm>
        </p:grpSpPr>
        <p:sp>
          <p:nvSpPr>
            <p:cNvPr id="29725" name="TextBox 26">
              <a:extLst>
                <a:ext uri="{FF2B5EF4-FFF2-40B4-BE49-F238E27FC236}">
                  <a16:creationId xmlns:a16="http://schemas.microsoft.com/office/drawing/2014/main" id="{2F1CFD50-ADA3-4094-8068-4452AE8A32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4419600"/>
              <a:ext cx="2133752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Tainted?</a:t>
              </a:r>
              <a:endParaRPr lang="en-US" altLang="en-US" sz="273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26" name="TextBox 30">
              <a:extLst>
                <a:ext uri="{FF2B5EF4-FFF2-40B4-BE49-F238E27FC236}">
                  <a16:creationId xmlns:a16="http://schemas.microsoft.com/office/drawing/2014/main" id="{F1F20B04-4AA6-4B2F-B460-C08199EAFA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4800" y="5181600"/>
              <a:ext cx="381000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29727" name="TextBox 55">
              <a:extLst>
                <a:ext uri="{FF2B5EF4-FFF2-40B4-BE49-F238E27FC236}">
                  <a16:creationId xmlns:a16="http://schemas.microsoft.com/office/drawing/2014/main" id="{6140AF94-6A68-4FE3-9E4D-757DCFB0E7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4426804"/>
              <a:ext cx="990600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  <a:endParaRPr lang="en-US" altLang="en-US" sz="1588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28" name="TextBox 57">
              <a:extLst>
                <a:ext uri="{FF2B5EF4-FFF2-40B4-BE49-F238E27FC236}">
                  <a16:creationId xmlns:a16="http://schemas.microsoft.com/office/drawing/2014/main" id="{02BE51C7-57AA-43E5-9EDD-72F5427604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5188804"/>
              <a:ext cx="381000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26ADBD0-69C6-4974-A01B-7FDCC7B4A4F8}"/>
                </a:ext>
              </a:extLst>
            </p:cNvPr>
            <p:cNvCxnSpPr/>
            <p:nvPr/>
          </p:nvCxnSpPr>
          <p:spPr>
            <a:xfrm flipV="1">
              <a:off x="6096000" y="4419657"/>
              <a:ext cx="2742592" cy="7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9E20EC3-42D4-4F9B-9F9F-D44341402D2A}"/>
                </a:ext>
              </a:extLst>
            </p:cNvPr>
            <p:cNvCxnSpPr/>
            <p:nvPr/>
          </p:nvCxnSpPr>
          <p:spPr>
            <a:xfrm flipV="1">
              <a:off x="6096000" y="5029023"/>
              <a:ext cx="2742592" cy="700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F0717E6-E1A5-478E-B9B6-C39FC32514A3}"/>
                </a:ext>
              </a:extLst>
            </p:cNvPr>
            <p:cNvCxnSpPr/>
            <p:nvPr/>
          </p:nvCxnSpPr>
          <p:spPr>
            <a:xfrm rot="16200000" flipH="1">
              <a:off x="6415954" y="5356966"/>
              <a:ext cx="1912148" cy="375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32" name="TextBox 66">
              <a:extLst>
                <a:ext uri="{FF2B5EF4-FFF2-40B4-BE49-F238E27FC236}">
                  <a16:creationId xmlns:a16="http://schemas.microsoft.com/office/drawing/2014/main" id="{25E804C5-2D63-4871-95F6-AEDD8847B9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3657600"/>
              <a:ext cx="533400" cy="812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677" i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τ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415BF59-B392-408D-9714-322F3E1101EC}"/>
              </a:ext>
            </a:extLst>
          </p:cNvPr>
          <p:cNvGrpSpPr>
            <a:grpSpLocks/>
          </p:cNvGrpSpPr>
          <p:nvPr/>
        </p:nvGrpSpPr>
        <p:grpSpPr bwMode="auto">
          <a:xfrm>
            <a:off x="959504" y="4952999"/>
            <a:ext cx="5693989" cy="1118034"/>
            <a:chOff x="457200" y="4953000"/>
            <a:chExt cx="5867400" cy="1118330"/>
          </a:xfrm>
        </p:grpSpPr>
        <p:sp>
          <p:nvSpPr>
            <p:cNvPr id="29721" name="TextBox 64">
              <a:extLst>
                <a:ext uri="{FF2B5EF4-FFF2-40B4-BE49-F238E27FC236}">
                  <a16:creationId xmlns:a16="http://schemas.microsoft.com/office/drawing/2014/main" id="{0F43DB1D-4DBD-4A2C-AD0A-F31B6151D4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" y="5181600"/>
              <a:ext cx="1368238" cy="584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BinOp</a:t>
              </a:r>
              <a:endParaRPr lang="el-GR" altLang="en-US" sz="3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22" name="TextBox 65">
              <a:extLst>
                <a:ext uri="{FF2B5EF4-FFF2-40B4-BE49-F238E27FC236}">
                  <a16:creationId xmlns:a16="http://schemas.microsoft.com/office/drawing/2014/main" id="{563D15F9-4944-4F1B-A094-B442C6790D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4953000"/>
              <a:ext cx="5029200" cy="584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l-GR" altLang="en-US" sz="3200" i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τ</a:t>
              </a:r>
              <a:r>
                <a:rPr lang="el-GR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 , t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l-GR" altLang="en-US" sz="3200" i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τ</a:t>
              </a:r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[x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el-GR" altLang="en-US" sz="3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C897A72-537A-409C-8A53-58D0F624E03E}"/>
                </a:ext>
              </a:extLst>
            </p:cNvPr>
            <p:cNvCxnSpPr/>
            <p:nvPr/>
          </p:nvCxnSpPr>
          <p:spPr>
            <a:xfrm>
              <a:off x="1751925" y="5562481"/>
              <a:ext cx="403861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24" name="TextBox 68">
              <a:extLst>
                <a:ext uri="{FF2B5EF4-FFF2-40B4-BE49-F238E27FC236}">
                  <a16:creationId xmlns:a16="http://schemas.microsoft.com/office/drawing/2014/main" id="{F411EFB2-BE4E-458F-955E-0675EA0EE7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5486400"/>
              <a:ext cx="4648200" cy="584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alt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+ x</a:t>
              </a:r>
              <a:r>
                <a:rPr lang="en-US" alt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↓ t</a:t>
              </a:r>
              <a:r>
                <a:rPr lang="en-US" alt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v t</a:t>
              </a:r>
              <a:r>
                <a:rPr lang="en-US" alt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l-GR" alt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A1DA7134-20B0-4E51-ADDB-563AC4B80186}"/>
              </a:ext>
            </a:extLst>
          </p:cNvPr>
          <p:cNvSpPr/>
          <p:nvPr/>
        </p:nvSpPr>
        <p:spPr>
          <a:xfrm>
            <a:off x="1033743" y="4333726"/>
            <a:ext cx="4658846" cy="466593"/>
          </a:xfrm>
          <a:prstGeom prst="roundRect">
            <a:avLst>
              <a:gd name="adj" fmla="val 0"/>
            </a:avLst>
          </a:prstGeom>
          <a:ln w="28575">
            <a:solidFill>
              <a:schemeClr val="bg1"/>
            </a:solidFill>
          </a:ln>
        </p:spPr>
        <p:txBody>
          <a:bodyPr vert="horz" rtlCol="0">
            <a:noAutofit/>
          </a:bodyPr>
          <a:lstStyle/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</a:pPr>
            <a:r>
              <a:rPr lang="en-US" sz="2800" b="1" dirty="0" err="1">
                <a:latin typeface="Raavi" panose="020B0502040204020203" pitchFamily="34" charset="0"/>
                <a:cs typeface="Raavi" panose="020B0502040204020203" pitchFamily="34" charset="0"/>
              </a:rPr>
              <a:t>TaintTracker</a:t>
            </a:r>
            <a:endParaRPr lang="el-GR" sz="2800" b="1" dirty="0">
              <a:cs typeface="Raavi" panose="020B0502040204020203" pitchFamily="34" charset="0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FB654724-25FC-4887-A899-5DE83DDEC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383" y="1647054"/>
            <a:ext cx="4722090" cy="2286000"/>
          </a:xfrm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rtlCol="0">
            <a:normAutofit/>
          </a:bodyPr>
          <a:lstStyle/>
          <a:p>
            <a:pPr marL="337090" indent="-337090" defTabSz="898905"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x = </a:t>
            </a:r>
            <a:r>
              <a:rPr lang="en-US" dirty="0" err="1">
                <a:latin typeface="Consolas" panose="020B0609020204030204" pitchFamily="49" charset="0"/>
              </a:rPr>
              <a:t>get_input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337090" indent="-337090" defTabSz="898905"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y = x +</a:t>
            </a:r>
            <a:r>
              <a:rPr lang="en-US" sz="794" dirty="0">
                <a:latin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</a:rPr>
              <a:t>42 </a:t>
            </a:r>
          </a:p>
          <a:p>
            <a:pPr marL="337090" indent="-337090" defTabSz="898905"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pPr marL="337090" indent="-337090" defTabSz="898905">
              <a:buNone/>
              <a:defRPr/>
            </a:pPr>
            <a:r>
              <a:rPr lang="en-US" altLang="zh-CN">
                <a:latin typeface="Consolas" panose="020B0609020204030204" pitchFamily="49" charset="0"/>
              </a:rPr>
              <a:t>send</a:t>
            </a:r>
            <a:r>
              <a:rPr lang="en-US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1" grpId="0" animBg="1"/>
      <p:bldP spid="32" grpId="0"/>
      <p:bldP spid="33" grpId="0"/>
      <p:bldP spid="34" grpId="0"/>
      <p:bldP spid="60" grpId="0"/>
      <p:bldP spid="7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>
            <a:extLst>
              <a:ext uri="{FF2B5EF4-FFF2-40B4-BE49-F238E27FC236}">
                <a16:creationId xmlns:a16="http://schemas.microsoft.com/office/drawing/2014/main" id="{26CF418A-D2FB-4230-8EA7-1F6782FF4398}"/>
              </a:ext>
            </a:extLst>
          </p:cNvPr>
          <p:cNvSpPr/>
          <p:nvPr/>
        </p:nvSpPr>
        <p:spPr>
          <a:xfrm>
            <a:off x="1376442" y="2171724"/>
            <a:ext cx="463151" cy="46777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76E21DB-0E60-4AF0-BE23-89B71D434EC1}"/>
              </a:ext>
            </a:extLst>
          </p:cNvPr>
          <p:cNvSpPr/>
          <p:nvPr/>
        </p:nvSpPr>
        <p:spPr>
          <a:xfrm>
            <a:off x="2092289" y="2166254"/>
            <a:ext cx="490371" cy="4732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31E1584-3F53-4C04-9803-9AF5B07866DF}"/>
              </a:ext>
            </a:extLst>
          </p:cNvPr>
          <p:cNvSpPr/>
          <p:nvPr/>
        </p:nvSpPr>
        <p:spPr>
          <a:xfrm>
            <a:off x="2813711" y="2155093"/>
            <a:ext cx="506423" cy="4732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9280734-8DE4-4D63-9E3F-045888EB6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743" y="5134480"/>
            <a:ext cx="5102879" cy="1000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353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2382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en-US" altLang="en-US" sz="353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en-US" sz="353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en-US" sz="2382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en-US" sz="353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= ¬ t</a:t>
            </a:r>
            <a:r>
              <a:rPr lang="en-US" altLang="en-US" sz="2382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br>
              <a:rPr lang="en-US" altLang="en-US" sz="2382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382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(Must be true </a:t>
            </a:r>
            <a:r>
              <a:rPr lang="en-US" altLang="en-US" sz="2382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send)</a:t>
            </a:r>
            <a:endParaRPr lang="el-GR" altLang="en-US" sz="353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A8B1D7B-C5CD-45E6-899F-1A4B65D04BDC}"/>
              </a:ext>
            </a:extLst>
          </p:cNvPr>
          <p:cNvSpPr/>
          <p:nvPr/>
        </p:nvSpPr>
        <p:spPr>
          <a:xfrm>
            <a:off x="2245503" y="3102986"/>
            <a:ext cx="490371" cy="4818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6406A6-37F1-4DA7-8625-2F0534B63082}"/>
              </a:ext>
            </a:extLst>
          </p:cNvPr>
          <p:cNvSpPr/>
          <p:nvPr/>
        </p:nvSpPr>
        <p:spPr>
          <a:xfrm>
            <a:off x="1376442" y="1682124"/>
            <a:ext cx="444033" cy="4566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F45E76CC-CD4C-4EFF-8430-D9F061F12685}"/>
              </a:ext>
            </a:extLst>
          </p:cNvPr>
          <p:cNvSpPr/>
          <p:nvPr/>
        </p:nvSpPr>
        <p:spPr>
          <a:xfrm>
            <a:off x="3472475" y="3258111"/>
            <a:ext cx="2235223" cy="647139"/>
          </a:xfrm>
          <a:prstGeom prst="wedgeRoundRectCallout">
            <a:avLst>
              <a:gd name="adj1" fmla="val -79428"/>
              <a:gd name="adj2" fmla="val -4220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Policy Violation</a:t>
            </a:r>
          </a:p>
          <a:p>
            <a:pPr algn="ctr" defTabSz="898800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Detected</a:t>
            </a:r>
          </a:p>
        </p:txBody>
      </p:sp>
      <p:pic>
        <p:nvPicPr>
          <p:cNvPr id="30732" name="Picture 2">
            <a:extLst>
              <a:ext uri="{FF2B5EF4-FFF2-40B4-BE49-F238E27FC236}">
                <a16:creationId xmlns:a16="http://schemas.microsoft.com/office/drawing/2014/main" id="{8A0B1B39-99B1-4221-8C8F-70EA72D78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934" y="1295681"/>
            <a:ext cx="923085" cy="8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4F0152AC-5879-4260-894C-A702F5D83CE7}"/>
              </a:ext>
            </a:extLst>
          </p:cNvPr>
          <p:cNvSpPr/>
          <p:nvPr/>
        </p:nvSpPr>
        <p:spPr>
          <a:xfrm flipV="1">
            <a:off x="666029" y="3145969"/>
            <a:ext cx="444034" cy="30536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950526B-9DD1-4CC3-A11C-CD6762165392}"/>
              </a:ext>
            </a:extLst>
          </p:cNvPr>
          <p:cNvSpPr/>
          <p:nvPr/>
        </p:nvSpPr>
        <p:spPr>
          <a:xfrm>
            <a:off x="2808475" y="613522"/>
            <a:ext cx="444033" cy="45804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09C6DB5-2759-4B64-8368-6FE58A395139}"/>
              </a:ext>
            </a:extLst>
          </p:cNvPr>
          <p:cNvSpPr/>
          <p:nvPr/>
        </p:nvSpPr>
        <p:spPr>
          <a:xfrm>
            <a:off x="811026" y="609320"/>
            <a:ext cx="444033" cy="4580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37" name="TextBox 38">
            <a:extLst>
              <a:ext uri="{FF2B5EF4-FFF2-40B4-BE49-F238E27FC236}">
                <a16:creationId xmlns:a16="http://schemas.microsoft.com/office/drawing/2014/main" id="{EDD413BA-ED29-4833-A758-AACE4A3F6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5346" y="609320"/>
            <a:ext cx="2293004" cy="45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382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untainted</a:t>
            </a:r>
            <a:endParaRPr lang="en-US" altLang="en-US" sz="194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38" name="TextBox 42">
            <a:extLst>
              <a:ext uri="{FF2B5EF4-FFF2-40B4-BE49-F238E27FC236}">
                <a16:creationId xmlns:a16="http://schemas.microsoft.com/office/drawing/2014/main" id="{88D193A2-98B9-47B4-9284-636E3DE56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300" y="609320"/>
            <a:ext cx="1185700" cy="45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382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tainted</a:t>
            </a:r>
            <a:endParaRPr lang="en-US" altLang="en-US" sz="194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739" name="Group 73">
            <a:extLst>
              <a:ext uri="{FF2B5EF4-FFF2-40B4-BE49-F238E27FC236}">
                <a16:creationId xmlns:a16="http://schemas.microsoft.com/office/drawing/2014/main" id="{FCF36DF3-BC55-4140-B6E8-1F3C2B7A06E5}"/>
              </a:ext>
            </a:extLst>
          </p:cNvPr>
          <p:cNvGrpSpPr>
            <a:grpSpLocks/>
          </p:cNvGrpSpPr>
          <p:nvPr/>
        </p:nvGrpSpPr>
        <p:grpSpPr bwMode="auto">
          <a:xfrm>
            <a:off x="6432177" y="456640"/>
            <a:ext cx="2293004" cy="3128196"/>
            <a:chOff x="6096000" y="990601"/>
            <a:chExt cx="2362200" cy="3127236"/>
          </a:xfrm>
        </p:grpSpPr>
        <p:sp>
          <p:nvSpPr>
            <p:cNvPr id="30752" name="TextBox 41">
              <a:extLst>
                <a:ext uri="{FF2B5EF4-FFF2-40B4-BE49-F238E27FC236}">
                  <a16:creationId xmlns:a16="http://schemas.microsoft.com/office/drawing/2014/main" id="{E3CA92EF-F2DB-49DC-BEEA-A3A2B4B307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990601"/>
              <a:ext cx="533400" cy="81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6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Δ</a:t>
              </a:r>
            </a:p>
          </p:txBody>
        </p:sp>
        <p:sp>
          <p:nvSpPr>
            <p:cNvPr id="30753" name="TextBox 24">
              <a:extLst>
                <a:ext uri="{FF2B5EF4-FFF2-40B4-BE49-F238E27FC236}">
                  <a16:creationId xmlns:a16="http://schemas.microsoft.com/office/drawing/2014/main" id="{26FA8E5B-02C3-4275-9BE1-2729E324B3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1752600"/>
              <a:ext cx="9906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  <a:endParaRPr lang="en-US" altLang="en-US" sz="1588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54" name="TextBox 25">
              <a:extLst>
                <a:ext uri="{FF2B5EF4-FFF2-40B4-BE49-F238E27FC236}">
                  <a16:creationId xmlns:a16="http://schemas.microsoft.com/office/drawing/2014/main" id="{D6F32EF9-7B84-4C35-9396-5AA7D732F2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1752600"/>
              <a:ext cx="10668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</a:t>
              </a:r>
              <a:endParaRPr lang="en-US" altLang="en-US" sz="1588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55" name="TextBox 28">
              <a:extLst>
                <a:ext uri="{FF2B5EF4-FFF2-40B4-BE49-F238E27FC236}">
                  <a16:creationId xmlns:a16="http://schemas.microsoft.com/office/drawing/2014/main" id="{21C772D4-8D80-4E8E-BB96-E497EFB715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2514600"/>
              <a:ext cx="3810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30756" name="TextBox 29">
              <a:extLst>
                <a:ext uri="{FF2B5EF4-FFF2-40B4-BE49-F238E27FC236}">
                  <a16:creationId xmlns:a16="http://schemas.microsoft.com/office/drawing/2014/main" id="{65D09339-66FB-4723-B2F3-FAB8AFE3A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6200" y="2514600"/>
              <a:ext cx="3810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30757" name="TextBox 31">
              <a:extLst>
                <a:ext uri="{FF2B5EF4-FFF2-40B4-BE49-F238E27FC236}">
                  <a16:creationId xmlns:a16="http://schemas.microsoft.com/office/drawing/2014/main" id="{11C0427E-C3A3-42C4-8A11-ACE6DA4052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3048000"/>
              <a:ext cx="3810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30758" name="TextBox 32">
              <a:extLst>
                <a:ext uri="{FF2B5EF4-FFF2-40B4-BE49-F238E27FC236}">
                  <a16:creationId xmlns:a16="http://schemas.microsoft.com/office/drawing/2014/main" id="{14990478-012B-4147-A270-DDC39ED183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00" y="3048000"/>
              <a:ext cx="609600" cy="1069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49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42E5346-63CF-4E63-B098-06C1CB317F22}"/>
                </a:ext>
              </a:extLst>
            </p:cNvPr>
            <p:cNvCxnSpPr/>
            <p:nvPr/>
          </p:nvCxnSpPr>
          <p:spPr>
            <a:xfrm>
              <a:off x="6096000" y="1752367"/>
              <a:ext cx="2362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6DE42EA-785E-4200-8651-2684FF2A67F0}"/>
                </a:ext>
              </a:extLst>
            </p:cNvPr>
            <p:cNvCxnSpPr/>
            <p:nvPr/>
          </p:nvCxnSpPr>
          <p:spPr>
            <a:xfrm>
              <a:off x="6096000" y="2361501"/>
              <a:ext cx="2362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04ABDA6-DED4-4B80-ABEC-F763430617C7}"/>
                </a:ext>
              </a:extLst>
            </p:cNvPr>
            <p:cNvCxnSpPr/>
            <p:nvPr/>
          </p:nvCxnSpPr>
          <p:spPr>
            <a:xfrm rot="16200000" flipH="1">
              <a:off x="6419861" y="2724325"/>
              <a:ext cx="1981433" cy="375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40" name="Group 68">
            <a:extLst>
              <a:ext uri="{FF2B5EF4-FFF2-40B4-BE49-F238E27FC236}">
                <a16:creationId xmlns:a16="http://schemas.microsoft.com/office/drawing/2014/main" id="{6F39614C-F06C-4CF0-9EE4-6CBAC2321098}"/>
              </a:ext>
            </a:extLst>
          </p:cNvPr>
          <p:cNvGrpSpPr>
            <a:grpSpLocks/>
          </p:cNvGrpSpPr>
          <p:nvPr/>
        </p:nvGrpSpPr>
        <p:grpSpPr bwMode="auto">
          <a:xfrm>
            <a:off x="6432178" y="3581681"/>
            <a:ext cx="2969318" cy="2674003"/>
            <a:chOff x="6096000" y="3657600"/>
            <a:chExt cx="3059907" cy="2674205"/>
          </a:xfrm>
        </p:grpSpPr>
        <p:sp>
          <p:nvSpPr>
            <p:cNvPr id="30742" name="TextBox 26">
              <a:extLst>
                <a:ext uri="{FF2B5EF4-FFF2-40B4-BE49-F238E27FC236}">
                  <a16:creationId xmlns:a16="http://schemas.microsoft.com/office/drawing/2014/main" id="{9F798285-503A-4049-B226-945A11384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399" y="4419600"/>
              <a:ext cx="1764508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Tainted?</a:t>
              </a:r>
              <a:endParaRPr lang="en-US" altLang="en-US" sz="273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43" name="TextBox 30">
              <a:extLst>
                <a:ext uri="{FF2B5EF4-FFF2-40B4-BE49-F238E27FC236}">
                  <a16:creationId xmlns:a16="http://schemas.microsoft.com/office/drawing/2014/main" id="{6F6334ED-95B3-4B08-9026-C9796F08D1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4800" y="5181600"/>
              <a:ext cx="381000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30744" name="TextBox 33">
              <a:extLst>
                <a:ext uri="{FF2B5EF4-FFF2-40B4-BE49-F238E27FC236}">
                  <a16:creationId xmlns:a16="http://schemas.microsoft.com/office/drawing/2014/main" id="{7299C998-8B99-45F7-B738-DE6A47D3F6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4800" y="5715000"/>
              <a:ext cx="381000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30745" name="TextBox 55">
              <a:extLst>
                <a:ext uri="{FF2B5EF4-FFF2-40B4-BE49-F238E27FC236}">
                  <a16:creationId xmlns:a16="http://schemas.microsoft.com/office/drawing/2014/main" id="{5BC6B427-C90A-4ABD-B606-AB089A0D2E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4426804"/>
              <a:ext cx="990600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  <a:endParaRPr lang="en-US" altLang="en-US" sz="1588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46" name="TextBox 57">
              <a:extLst>
                <a:ext uri="{FF2B5EF4-FFF2-40B4-BE49-F238E27FC236}">
                  <a16:creationId xmlns:a16="http://schemas.microsoft.com/office/drawing/2014/main" id="{AD73C152-A8E5-4662-A45B-FCCD278330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5188804"/>
              <a:ext cx="381000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30747" name="TextBox 59">
              <a:extLst>
                <a:ext uri="{FF2B5EF4-FFF2-40B4-BE49-F238E27FC236}">
                  <a16:creationId xmlns:a16="http://schemas.microsoft.com/office/drawing/2014/main" id="{CFE0770E-8699-4EC1-B075-74DC08C3C2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5722204"/>
              <a:ext cx="381000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C840D57-3462-42D9-899F-86A245977813}"/>
                </a:ext>
              </a:extLst>
            </p:cNvPr>
            <p:cNvCxnSpPr/>
            <p:nvPr/>
          </p:nvCxnSpPr>
          <p:spPr>
            <a:xfrm flipV="1">
              <a:off x="6096000" y="4419657"/>
              <a:ext cx="2742592" cy="7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619F756-7B38-49ED-A16A-4045FBDDB4AD}"/>
                </a:ext>
              </a:extLst>
            </p:cNvPr>
            <p:cNvCxnSpPr/>
            <p:nvPr/>
          </p:nvCxnSpPr>
          <p:spPr>
            <a:xfrm flipV="1">
              <a:off x="6096000" y="5029023"/>
              <a:ext cx="2742592" cy="700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C82C637-EF45-4EF3-905C-7AEAD0A802E9}"/>
                </a:ext>
              </a:extLst>
            </p:cNvPr>
            <p:cNvCxnSpPr/>
            <p:nvPr/>
          </p:nvCxnSpPr>
          <p:spPr>
            <a:xfrm rot="16200000" flipH="1">
              <a:off x="6415954" y="5356966"/>
              <a:ext cx="1912148" cy="375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51" name="TextBox 66">
              <a:extLst>
                <a:ext uri="{FF2B5EF4-FFF2-40B4-BE49-F238E27FC236}">
                  <a16:creationId xmlns:a16="http://schemas.microsoft.com/office/drawing/2014/main" id="{727A5832-A765-4DD8-ACA9-75EFC7AFCE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3657600"/>
              <a:ext cx="533400" cy="812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677" i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τ</a:t>
              </a:r>
            </a:p>
          </p:txBody>
        </p:sp>
      </p:grp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31FF4B58-8A77-42D9-BEAC-5A0B6BCEECD8}"/>
              </a:ext>
            </a:extLst>
          </p:cNvPr>
          <p:cNvSpPr/>
          <p:nvPr/>
        </p:nvSpPr>
        <p:spPr>
          <a:xfrm>
            <a:off x="1033743" y="4515548"/>
            <a:ext cx="4658846" cy="437452"/>
          </a:xfrm>
          <a:prstGeom prst="roundRect">
            <a:avLst/>
          </a:prstGeom>
          <a:ln w="28575">
            <a:solidFill>
              <a:schemeClr val="bg1"/>
            </a:solidFill>
          </a:ln>
        </p:spPr>
        <p:txBody>
          <a:bodyPr vert="horz" rtlCol="0">
            <a:noAutofit/>
          </a:bodyPr>
          <a:lstStyle/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</a:pPr>
            <a:r>
              <a:rPr lang="en-US" sz="2800" b="1" dirty="0" err="1">
                <a:latin typeface="Raavi" panose="020B0502040204020203" pitchFamily="34" charset="0"/>
                <a:cs typeface="Raavi" panose="020B0502040204020203" pitchFamily="34" charset="0"/>
              </a:rPr>
              <a:t>TaintAssert</a:t>
            </a:r>
            <a:r>
              <a:rPr lang="en-US" sz="2800" b="1" dirty="0">
                <a:latin typeface="Raavi" panose="020B0502040204020203" pitchFamily="34" charset="0"/>
                <a:cs typeface="Raavi" panose="020B0502040204020203" pitchFamily="34" charset="0"/>
              </a:rPr>
              <a:t>:</a:t>
            </a:r>
            <a:endParaRPr lang="el-GR" sz="2800" b="1" dirty="0">
              <a:cs typeface="Raavi" panose="020B0502040204020203" pitchFamily="34" charset="0"/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25CED8AF-F629-429B-A305-08F361E33A86}"/>
              </a:ext>
            </a:extLst>
          </p:cNvPr>
          <p:cNvSpPr txBox="1">
            <a:spLocks/>
          </p:cNvSpPr>
          <p:nvPr/>
        </p:nvSpPr>
        <p:spPr>
          <a:xfrm>
            <a:off x="1414383" y="1647054"/>
            <a:ext cx="4722090" cy="2286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rtlCol="0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7090" indent="-337090" defTabSz="898905">
              <a:buFont typeface="Wingdings 2"/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x = </a:t>
            </a:r>
            <a:r>
              <a:rPr lang="en-US" dirty="0" err="1">
                <a:latin typeface="Consolas" panose="020B0609020204030204" pitchFamily="49" charset="0"/>
              </a:rPr>
              <a:t>get_input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337090" indent="-337090" defTabSz="898905">
              <a:buFont typeface="Wingdings 2"/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y = x +</a:t>
            </a:r>
            <a:r>
              <a:rPr lang="en-US" sz="794" dirty="0">
                <a:latin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</a:rPr>
              <a:t>42 </a:t>
            </a:r>
          </a:p>
          <a:p>
            <a:pPr marL="337090" indent="-337090" defTabSz="898905">
              <a:buFont typeface="Wingdings 2"/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pPr marL="337090" indent="-337090" defTabSz="898905">
              <a:buFont typeface="Wingdings 2"/>
              <a:buNone/>
              <a:defRPr/>
            </a:pPr>
            <a:r>
              <a:rPr lang="en-US">
                <a:latin typeface="Consolas" panose="020B0609020204030204" pitchFamily="49" charset="0"/>
              </a:rPr>
              <a:t>send </a:t>
            </a:r>
            <a:r>
              <a:rPr lang="en-US" dirty="0"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C4C94-30BD-4AAC-BC79-DC0C85653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defTabSz="898905">
              <a:defRPr/>
            </a:pPr>
            <a:r>
              <a:rPr lang="zh-CN" altLang="en-US"/>
              <a:t>污点分析的挑战</a:t>
            </a:r>
            <a:endParaRPr lang="en-US" dirty="0"/>
          </a:p>
        </p:txBody>
      </p:sp>
      <p:sp>
        <p:nvSpPr>
          <p:cNvPr id="39939" name="Date Placeholder 3">
            <a:extLst>
              <a:ext uri="{FF2B5EF4-FFF2-40B4-BE49-F238E27FC236}">
                <a16:creationId xmlns:a16="http://schemas.microsoft.com/office/drawing/2014/main" id="{AA154D4C-BA39-46F3-9E20-24FE7E9FD0B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655579" indent="-252146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008583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412016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1815450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2188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622316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025750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4291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DD0E3F7B-44C5-46CF-A781-837B070C62EE}" type="datetime1">
              <a:rPr lang="en-US" altLang="en-US" smtClean="0">
                <a:solidFill>
                  <a:srgbClr val="898989"/>
                </a:solidFill>
              </a:rPr>
              <a:pPr/>
              <a:t>12/17/2020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39941" name="Slide Number Placeholder 5">
            <a:extLst>
              <a:ext uri="{FF2B5EF4-FFF2-40B4-BE49-F238E27FC236}">
                <a16:creationId xmlns:a16="http://schemas.microsoft.com/office/drawing/2014/main" id="{8D49FE6C-8B47-4AE1-B606-1AD119A3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655579" indent="-252146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008583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412016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1815450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2188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622316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025750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4291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3735AA83-93A6-4BEB-8CD0-2EE0D93A2E1A}" type="slidenum">
              <a:rPr lang="en-US" altLang="en-US">
                <a:solidFill>
                  <a:srgbClr val="898989"/>
                </a:solidFill>
              </a:rPr>
              <a:pPr/>
              <a:t>83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EFCE4-6939-4C09-9803-DC2BE0BAE62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90600" y="1447800"/>
            <a:ext cx="8420100" cy="994186"/>
          </a:xfrm>
        </p:spPr>
        <p:txBody>
          <a:bodyPr/>
          <a:lstStyle/>
          <a:p>
            <a:r>
              <a:rPr lang="zh-CN" altLang="en-US"/>
              <a:t>难有完美的污点传播策略设计</a:t>
            </a:r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5BABD84B-F55C-40CC-BDBB-BB49621FF230}"/>
              </a:ext>
            </a:extLst>
          </p:cNvPr>
          <p:cNvSpPr/>
          <p:nvPr/>
        </p:nvSpPr>
        <p:spPr>
          <a:xfrm>
            <a:off x="4546087" y="4296447"/>
            <a:ext cx="813827" cy="6849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40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223C2-24DC-47E8-93BF-F92B2B58F7FC}"/>
              </a:ext>
            </a:extLst>
          </p:cNvPr>
          <p:cNvSpPr/>
          <p:nvPr/>
        </p:nvSpPr>
        <p:spPr>
          <a:xfrm>
            <a:off x="1292178" y="4143768"/>
            <a:ext cx="7321644" cy="152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40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DB06E3-F8CC-4009-9201-5C5E2B9424A6}"/>
              </a:ext>
            </a:extLst>
          </p:cNvPr>
          <p:cNvSpPr/>
          <p:nvPr/>
        </p:nvSpPr>
        <p:spPr>
          <a:xfrm>
            <a:off x="1217939" y="2848087"/>
            <a:ext cx="2884114" cy="1143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r>
              <a:rPr lang="en-US" sz="2000" dirty="0" err="1">
                <a:solidFill>
                  <a:prstClr val="white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Undertainting</a:t>
            </a:r>
            <a:r>
              <a:rPr lang="en-US" sz="2000" dirty="0">
                <a:solidFill>
                  <a:prstClr val="white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:</a:t>
            </a:r>
            <a:br>
              <a:rPr lang="en-US" sz="2000">
                <a:solidFill>
                  <a:prstClr val="white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</a:br>
            <a:r>
              <a:rPr lang="zh-CN" altLang="en-US" sz="2000">
                <a:solidFill>
                  <a:prstClr val="white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漏掉一些应</a:t>
            </a:r>
            <a:r>
              <a:rPr lang="en-US" sz="2000">
                <a:solidFill>
                  <a:prstClr val="white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taint</a:t>
            </a:r>
            <a:r>
              <a:rPr lang="zh-CN" altLang="en-US" sz="2000">
                <a:solidFill>
                  <a:prstClr val="white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的数据</a:t>
            </a:r>
            <a:endParaRPr lang="en-US" sz="2000" dirty="0">
              <a:solidFill>
                <a:prstClr val="white"/>
              </a:solidFill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1633E98-18A5-492E-861A-380BB57222ED}"/>
              </a:ext>
            </a:extLst>
          </p:cNvPr>
          <p:cNvSpPr/>
          <p:nvPr/>
        </p:nvSpPr>
        <p:spPr>
          <a:xfrm>
            <a:off x="5729708" y="2848087"/>
            <a:ext cx="2884114" cy="1143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r>
              <a:rPr lang="en-US" sz="2000" dirty="0" err="1">
                <a:solidFill>
                  <a:prstClr val="white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Overtainting</a:t>
            </a:r>
            <a:r>
              <a:rPr lang="en-US" sz="2000" dirty="0">
                <a:solidFill>
                  <a:prstClr val="white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:</a:t>
            </a:r>
            <a:br>
              <a:rPr lang="en-US" sz="2000">
                <a:solidFill>
                  <a:prstClr val="white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</a:br>
            <a:r>
              <a:rPr lang="en-US" sz="2000">
                <a:solidFill>
                  <a:prstClr val="white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taint</a:t>
            </a:r>
            <a:r>
              <a:rPr lang="zh-CN" altLang="en-US" sz="2000">
                <a:solidFill>
                  <a:prstClr val="white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一些不应该</a:t>
            </a:r>
            <a:r>
              <a:rPr lang="en-US" altLang="zh-CN" sz="2000">
                <a:solidFill>
                  <a:prstClr val="white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taint</a:t>
            </a:r>
            <a:r>
              <a:rPr lang="zh-CN" altLang="en-US" sz="2000">
                <a:solidFill>
                  <a:prstClr val="white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的数据</a:t>
            </a:r>
            <a:endParaRPr lang="en-US" sz="2000" dirty="0">
              <a:solidFill>
                <a:prstClr val="white"/>
              </a:solidFill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AADC7BE5-FED1-489A-A867-730E4589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举例：地址加载？</a:t>
            </a:r>
            <a:endParaRPr lang="en-US" altLang="en-US"/>
          </a:p>
        </p:txBody>
      </p:sp>
      <p:sp>
        <p:nvSpPr>
          <p:cNvPr id="36867" name="Date Placeholder 2">
            <a:extLst>
              <a:ext uri="{FF2B5EF4-FFF2-40B4-BE49-F238E27FC236}">
                <a16:creationId xmlns:a16="http://schemas.microsoft.com/office/drawing/2014/main" id="{03261CC7-B70F-4929-9F2C-4F1F895DEF7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655579" indent="-252146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008583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412016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1815450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2188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622316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025750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4291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6B2300F5-8DE4-4079-90B1-5E6AE61A1418}" type="datetime1">
              <a:rPr lang="en-US" altLang="en-US" smtClean="0">
                <a:solidFill>
                  <a:srgbClr val="898989"/>
                </a:solidFill>
              </a:rPr>
              <a:pPr/>
              <a:t>12/17/2020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36869" name="Slide Number Placeholder 4">
            <a:extLst>
              <a:ext uri="{FF2B5EF4-FFF2-40B4-BE49-F238E27FC236}">
                <a16:creationId xmlns:a16="http://schemas.microsoft.com/office/drawing/2014/main" id="{7BB538AF-5A72-4EC6-A058-0695E2CB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655579" indent="-252146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008583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412016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1815450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2188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622316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025750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4291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24FFF832-688A-4C3A-AAE8-BAD8FFB9B918}" type="slidenum">
              <a:rPr lang="en-US" altLang="en-US">
                <a:solidFill>
                  <a:srgbClr val="898989"/>
                </a:solidFill>
              </a:rPr>
              <a:pPr/>
              <a:t>84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9B6461-BE1C-4E21-9B96-A9589EB6E33D}"/>
              </a:ext>
            </a:extLst>
          </p:cNvPr>
          <p:cNvSpPr/>
          <p:nvPr/>
        </p:nvSpPr>
        <p:spPr>
          <a:xfrm>
            <a:off x="1033743" y="1670404"/>
            <a:ext cx="442632" cy="4566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F0E904A-0F19-4653-A32C-A980A863BDE0}"/>
              </a:ext>
            </a:extLst>
          </p:cNvPr>
          <p:cNvSpPr/>
          <p:nvPr/>
        </p:nvSpPr>
        <p:spPr>
          <a:xfrm>
            <a:off x="2839616" y="2143372"/>
            <a:ext cx="444033" cy="4580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72" name="Rectangle 18">
            <a:extLst>
              <a:ext uri="{FF2B5EF4-FFF2-40B4-BE49-F238E27FC236}">
                <a16:creationId xmlns:a16="http://schemas.microsoft.com/office/drawing/2014/main" id="{E907B151-34D7-4598-AB1D-5646FAC0B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353" y="1634271"/>
            <a:ext cx="4511768" cy="2322132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rtlCol="0">
            <a:normAutofit/>
          </a:bodyPr>
          <a:lstStyle/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</a:pPr>
            <a:r>
              <a:rPr lang="en-US" altLang="en-US" sz="2600" dirty="0">
                <a:latin typeface="Consolas" panose="020B0609020204030204" pitchFamily="49" charset="0"/>
              </a:rPr>
              <a:t>x = </a:t>
            </a:r>
            <a:r>
              <a:rPr lang="en-US" altLang="en-US" sz="2600" dirty="0" err="1">
                <a:latin typeface="Consolas" panose="020B0609020204030204" pitchFamily="49" charset="0"/>
              </a:rPr>
              <a:t>get_input</a:t>
            </a:r>
            <a:r>
              <a:rPr lang="en-US" altLang="en-US" sz="2600" dirty="0">
                <a:latin typeface="Consolas" panose="020B0609020204030204" pitchFamily="49" charset="0"/>
              </a:rPr>
              <a:t>(     )</a:t>
            </a:r>
          </a:p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</a:pPr>
            <a:r>
              <a:rPr lang="en-US" altLang="en-US" sz="2600" dirty="0">
                <a:latin typeface="Consolas" panose="020B0609020204030204" pitchFamily="49" charset="0"/>
              </a:rPr>
              <a:t>y = load( x )</a:t>
            </a:r>
          </a:p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</a:pPr>
            <a:r>
              <a:rPr lang="en-US" altLang="en-US" sz="2600" dirty="0">
                <a:latin typeface="Consolas" panose="020B0609020204030204" pitchFamily="49" charset="0"/>
              </a:rPr>
              <a:t>…       </a:t>
            </a:r>
          </a:p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</a:pPr>
            <a:r>
              <a:rPr lang="en-US" altLang="en-US" sz="2600">
                <a:latin typeface="Consolas" panose="020B0609020204030204" pitchFamily="49" charset="0"/>
              </a:rPr>
              <a:t>send </a:t>
            </a:r>
            <a:r>
              <a:rPr lang="en-US" altLang="en-US" sz="2600" dirty="0">
                <a:latin typeface="Consolas" panose="020B0609020204030204" pitchFamily="49" charset="0"/>
              </a:rPr>
              <a:t>y</a:t>
            </a:r>
          </a:p>
        </p:txBody>
      </p:sp>
      <p:pic>
        <p:nvPicPr>
          <p:cNvPr id="36873" name="Picture 2">
            <a:extLst>
              <a:ext uri="{FF2B5EF4-FFF2-40B4-BE49-F238E27FC236}">
                <a16:creationId xmlns:a16="http://schemas.microsoft.com/office/drawing/2014/main" id="{FBCF8B5E-8DAF-49DA-9CA4-418FB8591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044" y="1365917"/>
            <a:ext cx="726541" cy="69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ight Arrow 43">
            <a:extLst>
              <a:ext uri="{FF2B5EF4-FFF2-40B4-BE49-F238E27FC236}">
                <a16:creationId xmlns:a16="http://schemas.microsoft.com/office/drawing/2014/main" id="{CA6275F9-987C-40B7-979C-6E7CB4B795EA}"/>
              </a:ext>
            </a:extLst>
          </p:cNvPr>
          <p:cNvSpPr/>
          <p:nvPr/>
        </p:nvSpPr>
        <p:spPr>
          <a:xfrm>
            <a:off x="515470" y="2204083"/>
            <a:ext cx="444034" cy="30396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76" name="TextBox 48">
            <a:extLst>
              <a:ext uri="{FF2B5EF4-FFF2-40B4-BE49-F238E27FC236}">
                <a16:creationId xmlns:a16="http://schemas.microsoft.com/office/drawing/2014/main" id="{AE7481B1-F67F-4E3F-B7D3-98B20DF5F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3576" y="3699962"/>
            <a:ext cx="322663" cy="46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36877" name="TextBox 54">
            <a:extLst>
              <a:ext uri="{FF2B5EF4-FFF2-40B4-BE49-F238E27FC236}">
                <a16:creationId xmlns:a16="http://schemas.microsoft.com/office/drawing/2014/main" id="{B6BF23B2-4BE4-4448-819D-18CD7AD80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2669" y="3810001"/>
            <a:ext cx="322663" cy="46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78" name="TextBox 56">
            <a:extLst>
              <a:ext uri="{FF2B5EF4-FFF2-40B4-BE49-F238E27FC236}">
                <a16:creationId xmlns:a16="http://schemas.microsoft.com/office/drawing/2014/main" id="{9F5EEFE6-637F-4DDA-BD22-48C7D0005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5466" y="3734731"/>
            <a:ext cx="705228" cy="46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l-GR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879" name="Group 96">
            <a:extLst>
              <a:ext uri="{FF2B5EF4-FFF2-40B4-BE49-F238E27FC236}">
                <a16:creationId xmlns:a16="http://schemas.microsoft.com/office/drawing/2014/main" id="{7F015B1F-57B1-4D5C-86B4-CB29C442BD77}"/>
              </a:ext>
            </a:extLst>
          </p:cNvPr>
          <p:cNvGrpSpPr>
            <a:grpSpLocks/>
          </p:cNvGrpSpPr>
          <p:nvPr/>
        </p:nvGrpSpPr>
        <p:grpSpPr bwMode="auto">
          <a:xfrm>
            <a:off x="6062383" y="3048001"/>
            <a:ext cx="2451747" cy="1207212"/>
            <a:chOff x="5715000" y="3047997"/>
            <a:chExt cx="2895600" cy="1447803"/>
          </a:xfrm>
        </p:grpSpPr>
        <p:sp>
          <p:nvSpPr>
            <p:cNvPr id="36899" name="TextBox 45">
              <a:extLst>
                <a:ext uri="{FF2B5EF4-FFF2-40B4-BE49-F238E27FC236}">
                  <a16:creationId xmlns:a16="http://schemas.microsoft.com/office/drawing/2014/main" id="{50D07796-4C39-48CA-8F65-9E54BA0FA7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0" y="3207601"/>
              <a:ext cx="533400" cy="707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</a:t>
              </a:r>
            </a:p>
          </p:txBody>
        </p:sp>
        <p:sp>
          <p:nvSpPr>
            <p:cNvPr id="36900" name="TextBox 46">
              <a:extLst>
                <a:ext uri="{FF2B5EF4-FFF2-40B4-BE49-F238E27FC236}">
                  <a16:creationId xmlns:a16="http://schemas.microsoft.com/office/drawing/2014/main" id="{3BDDE4EC-A2C4-4EE4-B66B-A5D82062F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3047997"/>
              <a:ext cx="990600" cy="46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</a:t>
              </a:r>
              <a:endPara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901" name="TextBox 47">
              <a:extLst>
                <a:ext uri="{FF2B5EF4-FFF2-40B4-BE49-F238E27FC236}">
                  <a16:creationId xmlns:a16="http://schemas.microsoft.com/office/drawing/2014/main" id="{AB21E6B5-DDB3-4360-AD3D-763819FB4F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3800" y="3047997"/>
              <a:ext cx="1066800" cy="46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</a:t>
              </a:r>
              <a:endPara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1FD0C2F-138B-4772-A65C-192F471FFA9E}"/>
                </a:ext>
              </a:extLst>
            </p:cNvPr>
            <p:cNvCxnSpPr/>
            <p:nvPr/>
          </p:nvCxnSpPr>
          <p:spPr>
            <a:xfrm>
              <a:off x="6249084" y="3047997"/>
              <a:ext cx="236151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564E4FA-10C8-4C09-9C18-569001C0AC5C}"/>
                </a:ext>
              </a:extLst>
            </p:cNvPr>
            <p:cNvCxnSpPr/>
            <p:nvPr/>
          </p:nvCxnSpPr>
          <p:spPr>
            <a:xfrm>
              <a:off x="6249084" y="3657083"/>
              <a:ext cx="236151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F2B4194-83C0-4EFF-890C-41945ACC067E}"/>
                </a:ext>
              </a:extLst>
            </p:cNvPr>
            <p:cNvCxnSpPr/>
            <p:nvPr/>
          </p:nvCxnSpPr>
          <p:spPr>
            <a:xfrm rot="5400000">
              <a:off x="6819974" y="3771899"/>
              <a:ext cx="144780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880" name="Group 60">
            <a:extLst>
              <a:ext uri="{FF2B5EF4-FFF2-40B4-BE49-F238E27FC236}">
                <a16:creationId xmlns:a16="http://schemas.microsoft.com/office/drawing/2014/main" id="{8213EBE3-E6B7-4CB1-AAA8-A1B6B3D1FB74}"/>
              </a:ext>
            </a:extLst>
          </p:cNvPr>
          <p:cNvGrpSpPr>
            <a:grpSpLocks/>
          </p:cNvGrpSpPr>
          <p:nvPr/>
        </p:nvGrpSpPr>
        <p:grpSpPr bwMode="auto">
          <a:xfrm>
            <a:off x="6136623" y="4877361"/>
            <a:ext cx="2903964" cy="1143000"/>
            <a:chOff x="5562600" y="4419600"/>
            <a:chExt cx="3429000" cy="1371603"/>
          </a:xfrm>
        </p:grpSpPr>
        <p:sp>
          <p:nvSpPr>
            <p:cNvPr id="36891" name="TextBox 61">
              <a:extLst>
                <a:ext uri="{FF2B5EF4-FFF2-40B4-BE49-F238E27FC236}">
                  <a16:creationId xmlns:a16="http://schemas.microsoft.com/office/drawing/2014/main" id="{35BACC63-027E-478B-A66C-E844266B5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4419600"/>
              <a:ext cx="1600200" cy="461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Tainted?</a:t>
              </a:r>
              <a:endPara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92" name="TextBox 62">
              <a:extLst>
                <a:ext uri="{FF2B5EF4-FFF2-40B4-BE49-F238E27FC236}">
                  <a16:creationId xmlns:a16="http://schemas.microsoft.com/office/drawing/2014/main" id="{E8F2F5AE-88E4-48F1-BA3E-1D6CC31AB4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0956" y="5181600"/>
              <a:ext cx="381000" cy="461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36893" name="TextBox 64">
              <a:extLst>
                <a:ext uri="{FF2B5EF4-FFF2-40B4-BE49-F238E27FC236}">
                  <a16:creationId xmlns:a16="http://schemas.microsoft.com/office/drawing/2014/main" id="{A871EE71-3D8A-46A2-91EF-ADED735835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4426804"/>
              <a:ext cx="990600" cy="461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</a:t>
              </a:r>
              <a:endPara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94" name="TextBox 65">
              <a:extLst>
                <a:ext uri="{FF2B5EF4-FFF2-40B4-BE49-F238E27FC236}">
                  <a16:creationId xmlns:a16="http://schemas.microsoft.com/office/drawing/2014/main" id="{065069A3-3E93-4FD6-A60D-8FEE062AC5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5181600"/>
              <a:ext cx="381000" cy="461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3B143EB-98A2-409B-9E6E-2764E1B804A4}"/>
                </a:ext>
              </a:extLst>
            </p:cNvPr>
            <p:cNvCxnSpPr/>
            <p:nvPr/>
          </p:nvCxnSpPr>
          <p:spPr>
            <a:xfrm flipV="1">
              <a:off x="6096577" y="4419600"/>
              <a:ext cx="2742045" cy="700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B6B0971-1275-4952-A091-06A62858F884}"/>
                </a:ext>
              </a:extLst>
            </p:cNvPr>
            <p:cNvCxnSpPr/>
            <p:nvPr/>
          </p:nvCxnSpPr>
          <p:spPr>
            <a:xfrm flipV="1">
              <a:off x="6096577" y="5029045"/>
              <a:ext cx="2742045" cy="700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3206544-46A5-45C7-ABFE-B1763F42FA32}"/>
                </a:ext>
              </a:extLst>
            </p:cNvPr>
            <p:cNvCxnSpPr/>
            <p:nvPr/>
          </p:nvCxnSpPr>
          <p:spPr>
            <a:xfrm rot="16200000" flipH="1">
              <a:off x="6686549" y="5086640"/>
              <a:ext cx="1371602" cy="3752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98" name="TextBox 70">
              <a:extLst>
                <a:ext uri="{FF2B5EF4-FFF2-40B4-BE49-F238E27FC236}">
                  <a16:creationId xmlns:a16="http://schemas.microsoft.com/office/drawing/2014/main" id="{6ADCAB1E-812D-4E91-BD37-B12400D023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4579205"/>
              <a:ext cx="609600" cy="708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000" i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τ</a:t>
              </a:r>
              <a:r>
                <a:rPr lang="el-GR" altLang="en-US" sz="1600" i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</a:t>
              </a:r>
              <a:endParaRPr lang="el-GR" altLang="en-US" sz="40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6" name="Right Arrow 85">
            <a:extLst>
              <a:ext uri="{FF2B5EF4-FFF2-40B4-BE49-F238E27FC236}">
                <a16:creationId xmlns:a16="http://schemas.microsoft.com/office/drawing/2014/main" id="{28F211FB-BF69-4CEE-88F0-F0C3C39C2E9D}"/>
              </a:ext>
            </a:extLst>
          </p:cNvPr>
          <p:cNvSpPr/>
          <p:nvPr/>
        </p:nvSpPr>
        <p:spPr>
          <a:xfrm>
            <a:off x="515470" y="1746044"/>
            <a:ext cx="444034" cy="30536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6096E90-DC46-43F0-918E-F5052F63D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5626" y="1986686"/>
            <a:ext cx="322663" cy="46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0512E35-7D72-4CB6-8062-8FDA769D6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6388" y="2032155"/>
            <a:ext cx="322663" cy="46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grpSp>
        <p:nvGrpSpPr>
          <p:cNvPr id="36884" name="Group 95">
            <a:extLst>
              <a:ext uri="{FF2B5EF4-FFF2-40B4-BE49-F238E27FC236}">
                <a16:creationId xmlns:a16="http://schemas.microsoft.com/office/drawing/2014/main" id="{C251C36F-41AD-4F41-9171-269D504F69ED}"/>
              </a:ext>
            </a:extLst>
          </p:cNvPr>
          <p:cNvGrpSpPr>
            <a:grpSpLocks/>
          </p:cNvGrpSpPr>
          <p:nvPr/>
        </p:nvGrpSpPr>
        <p:grpSpPr bwMode="auto">
          <a:xfrm>
            <a:off x="6062383" y="1371321"/>
            <a:ext cx="2451747" cy="1079953"/>
            <a:chOff x="5562600" y="1853625"/>
            <a:chExt cx="2895600" cy="1295401"/>
          </a:xfrm>
        </p:grpSpPr>
        <p:sp>
          <p:nvSpPr>
            <p:cNvPr id="36885" name="TextBox 87">
              <a:extLst>
                <a:ext uri="{FF2B5EF4-FFF2-40B4-BE49-F238E27FC236}">
                  <a16:creationId xmlns:a16="http://schemas.microsoft.com/office/drawing/2014/main" id="{1F8619E2-9783-416F-9BD3-5FFA31214D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2057400"/>
              <a:ext cx="533400" cy="707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Δ</a:t>
              </a:r>
            </a:p>
          </p:txBody>
        </p:sp>
        <p:sp>
          <p:nvSpPr>
            <p:cNvPr id="36886" name="TextBox 88">
              <a:extLst>
                <a:ext uri="{FF2B5EF4-FFF2-40B4-BE49-F238E27FC236}">
                  <a16:creationId xmlns:a16="http://schemas.microsoft.com/office/drawing/2014/main" id="{045C1CE8-9AAA-4847-8459-B97FCD862B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1853625"/>
              <a:ext cx="990600" cy="46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  <a:endPara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87" name="TextBox 89">
              <a:extLst>
                <a:ext uri="{FF2B5EF4-FFF2-40B4-BE49-F238E27FC236}">
                  <a16:creationId xmlns:a16="http://schemas.microsoft.com/office/drawing/2014/main" id="{A1D469DD-D59A-451F-B5A8-CAE5614767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1853625"/>
              <a:ext cx="1066800" cy="46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</a:t>
              </a:r>
              <a:endPara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D26D272-7EAD-4053-B553-80AF6832A000}"/>
                </a:ext>
              </a:extLst>
            </p:cNvPr>
            <p:cNvCxnSpPr/>
            <p:nvPr/>
          </p:nvCxnSpPr>
          <p:spPr>
            <a:xfrm>
              <a:off x="6096684" y="1853625"/>
              <a:ext cx="236151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B20173D-1E08-4EC3-89FE-A181E2FD5742}"/>
                </a:ext>
              </a:extLst>
            </p:cNvPr>
            <p:cNvCxnSpPr/>
            <p:nvPr/>
          </p:nvCxnSpPr>
          <p:spPr>
            <a:xfrm>
              <a:off x="6096684" y="2462813"/>
              <a:ext cx="236151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DB5D980-C869-46B9-AC72-9FA72EB1EFB1}"/>
                </a:ext>
              </a:extLst>
            </p:cNvPr>
            <p:cNvCxnSpPr/>
            <p:nvPr/>
          </p:nvCxnSpPr>
          <p:spPr>
            <a:xfrm rot="5400000">
              <a:off x="6743775" y="2501326"/>
              <a:ext cx="129540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56">
            <a:extLst>
              <a:ext uri="{FF2B5EF4-FFF2-40B4-BE49-F238E27FC236}">
                <a16:creationId xmlns:a16="http://schemas.microsoft.com/office/drawing/2014/main" id="{7B48A2E6-A56A-4D73-A60E-2E84B811A5AF}"/>
              </a:ext>
            </a:extLst>
          </p:cNvPr>
          <p:cNvGrpSpPr>
            <a:grpSpLocks/>
          </p:cNvGrpSpPr>
          <p:nvPr/>
        </p:nvGrpSpPr>
        <p:grpSpPr bwMode="auto">
          <a:xfrm>
            <a:off x="1296674" y="4285186"/>
            <a:ext cx="4216213" cy="994923"/>
            <a:chOff x="4495800" y="1524000"/>
            <a:chExt cx="4343400" cy="995187"/>
          </a:xfrm>
        </p:grpSpPr>
        <p:sp>
          <p:nvSpPr>
            <p:cNvPr id="41" name="TextBox 30">
              <a:extLst>
                <a:ext uri="{FF2B5EF4-FFF2-40B4-BE49-F238E27FC236}">
                  <a16:creationId xmlns:a16="http://schemas.microsoft.com/office/drawing/2014/main" id="{D416C865-0298-4B1F-8E5D-4B1027CAB0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5800" y="1752600"/>
              <a:ext cx="1143000" cy="461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>
                  <a:solidFill>
                    <a:srgbClr val="000000"/>
                  </a:solidFill>
                  <a:latin typeface="Calibri" panose="020F0502020204030204" pitchFamily="34" charset="0"/>
                </a:rPr>
                <a:t>Load</a:t>
              </a:r>
              <a:endParaRPr lang="el-GR" altLang="en-US" sz="24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2" name="TextBox 34">
              <a:extLst>
                <a:ext uri="{FF2B5EF4-FFF2-40B4-BE49-F238E27FC236}">
                  <a16:creationId xmlns:a16="http://schemas.microsoft.com/office/drawing/2014/main" id="{C8943D1A-7C99-4C81-B4AF-E805CB9FA8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0" y="1524000"/>
              <a:ext cx="3352800" cy="461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 dirty="0">
                  <a:solidFill>
                    <a:srgbClr val="000000"/>
                  </a:solidFill>
                  <a:latin typeface="Calibri" panose="020F0502020204030204" pitchFamily="34" charset="0"/>
                </a:rPr>
                <a:t>v = </a:t>
              </a:r>
              <a:r>
                <a:rPr lang="el-GR" altLang="en-US" sz="2400" dirty="0">
                  <a:solidFill>
                    <a:srgbClr val="000000"/>
                  </a:solidFill>
                  <a:latin typeface="Calibri" panose="020F0502020204030204" pitchFamily="34" charset="0"/>
                </a:rPr>
                <a:t>Δ[</a:t>
              </a:r>
              <a:r>
                <a:rPr lang="en-US" altLang="en-US" sz="2400" dirty="0">
                  <a:solidFill>
                    <a:srgbClr val="000000"/>
                  </a:solidFill>
                  <a:latin typeface="Calibri" panose="020F0502020204030204" pitchFamily="34" charset="0"/>
                </a:rPr>
                <a:t>x] , t = </a:t>
              </a:r>
              <a:r>
                <a:rPr lang="el-GR" altLang="en-US" sz="2400" i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τ</a:t>
              </a:r>
              <a:r>
                <a:rPr lang="el-GR" altLang="en-US" sz="1600" dirty="0">
                  <a:solidFill>
                    <a:srgbClr val="000000"/>
                  </a:solidFill>
                  <a:latin typeface="Calibri" panose="020F0502020204030204" pitchFamily="34" charset="0"/>
                </a:rPr>
                <a:t>μ</a:t>
              </a:r>
              <a:r>
                <a:rPr lang="el-GR" altLang="en-US" sz="2400" dirty="0">
                  <a:solidFill>
                    <a:srgbClr val="000000"/>
                  </a:solidFill>
                  <a:latin typeface="Calibri" panose="020F0502020204030204" pitchFamily="34" charset="0"/>
                </a:rPr>
                <a:t>[</a:t>
              </a:r>
              <a:r>
                <a:rPr lang="en-US" altLang="en-US" sz="2400" dirty="0">
                  <a:solidFill>
                    <a:srgbClr val="000000"/>
                  </a:solidFill>
                  <a:latin typeface="Calibri" panose="020F0502020204030204" pitchFamily="34" charset="0"/>
                </a:rPr>
                <a:t>v]</a:t>
              </a:r>
              <a:endParaRPr lang="el-GR" altLang="en-US" sz="2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3" name="Straight Connector 32">
              <a:extLst>
                <a:ext uri="{FF2B5EF4-FFF2-40B4-BE49-F238E27FC236}">
                  <a16:creationId xmlns:a16="http://schemas.microsoft.com/office/drawing/2014/main" id="{58F1D8FC-9D9F-4600-8D4C-63333AE38534}"/>
                </a:ext>
              </a:extLst>
            </p:cNvPr>
            <p:cNvCxnSpPr/>
            <p:nvPr/>
          </p:nvCxnSpPr>
          <p:spPr>
            <a:xfrm>
              <a:off x="5562170" y="2133481"/>
              <a:ext cx="320055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55">
              <a:extLst>
                <a:ext uri="{FF2B5EF4-FFF2-40B4-BE49-F238E27FC236}">
                  <a16:creationId xmlns:a16="http://schemas.microsoft.com/office/drawing/2014/main" id="{1DBBB08E-2B5B-4419-97C9-CBA5DDC117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0" y="2057400"/>
              <a:ext cx="3352800" cy="461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400" dirty="0">
                  <a:solidFill>
                    <a:srgbClr val="000000"/>
                  </a:solidFill>
                  <a:latin typeface="Calibri" panose="020F0502020204030204" pitchFamily="34" charset="0"/>
                </a:rPr>
                <a:t>load(x) ↓ t</a:t>
              </a:r>
              <a:endParaRPr lang="el-GR" altLang="en-US" sz="2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46" name="Group 41">
            <a:extLst>
              <a:ext uri="{FF2B5EF4-FFF2-40B4-BE49-F238E27FC236}">
                <a16:creationId xmlns:a16="http://schemas.microsoft.com/office/drawing/2014/main" id="{88DEA79A-8E08-428F-A938-096BF8D30051}"/>
              </a:ext>
            </a:extLst>
          </p:cNvPr>
          <p:cNvGrpSpPr>
            <a:grpSpLocks/>
          </p:cNvGrpSpPr>
          <p:nvPr/>
        </p:nvGrpSpPr>
        <p:grpSpPr bwMode="auto">
          <a:xfrm>
            <a:off x="530994" y="5553814"/>
            <a:ext cx="5842466" cy="994923"/>
            <a:chOff x="2819400" y="304800"/>
            <a:chExt cx="6019800" cy="995187"/>
          </a:xfrm>
        </p:grpSpPr>
        <p:sp>
          <p:nvSpPr>
            <p:cNvPr id="47" name="TextBox 31">
              <a:extLst>
                <a:ext uri="{FF2B5EF4-FFF2-40B4-BE49-F238E27FC236}">
                  <a16:creationId xmlns:a16="http://schemas.microsoft.com/office/drawing/2014/main" id="{F829E830-36A0-42D6-B5DA-5709C03D24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533400"/>
              <a:ext cx="1139638" cy="461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 dirty="0">
                  <a:solidFill>
                    <a:srgbClr val="000000"/>
                  </a:solidFill>
                  <a:latin typeface="Calibri" panose="020F0502020204030204" pitchFamily="34" charset="0"/>
                </a:rPr>
                <a:t>Load</a:t>
              </a:r>
              <a:endParaRPr lang="el-GR" altLang="en-US" sz="2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8" name="TextBox 32">
              <a:extLst>
                <a:ext uri="{FF2B5EF4-FFF2-40B4-BE49-F238E27FC236}">
                  <a16:creationId xmlns:a16="http://schemas.microsoft.com/office/drawing/2014/main" id="{82826DDD-87E6-4456-91CB-CD0E0C5A12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0" y="304800"/>
              <a:ext cx="5029200" cy="461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>
                  <a:solidFill>
                    <a:srgbClr val="000000"/>
                  </a:solidFill>
                  <a:latin typeface="Calibri" panose="020F0502020204030204" pitchFamily="34" charset="0"/>
                </a:rPr>
                <a:t>v = </a:t>
              </a:r>
              <a:r>
                <a:rPr lang="el-GR" altLang="en-US" sz="2400">
                  <a:solidFill>
                    <a:srgbClr val="000000"/>
                  </a:solidFill>
                  <a:latin typeface="Calibri" panose="020F0502020204030204" pitchFamily="34" charset="0"/>
                </a:rPr>
                <a:t>Δ[</a:t>
              </a:r>
              <a:r>
                <a:rPr lang="en-US" altLang="en-US" sz="2400">
                  <a:solidFill>
                    <a:srgbClr val="000000"/>
                  </a:solidFill>
                  <a:latin typeface="Calibri" panose="020F0502020204030204" pitchFamily="34" charset="0"/>
                </a:rPr>
                <a:t>x] , t = </a:t>
              </a:r>
              <a:r>
                <a:rPr lang="el-GR" altLang="en-US" sz="2400" i="1">
                  <a:solidFill>
                    <a:srgbClr val="000000"/>
                  </a:solidFill>
                  <a:latin typeface="Calibri" panose="020F0502020204030204" pitchFamily="34" charset="0"/>
                </a:rPr>
                <a:t>τ</a:t>
              </a:r>
              <a:r>
                <a:rPr lang="el-GR" altLang="en-US" sz="1600">
                  <a:solidFill>
                    <a:srgbClr val="000000"/>
                  </a:solidFill>
                  <a:latin typeface="Calibri" panose="020F0502020204030204" pitchFamily="34" charset="0"/>
                </a:rPr>
                <a:t>μ</a:t>
              </a:r>
              <a:r>
                <a:rPr lang="el-GR" altLang="en-US" sz="2400">
                  <a:solidFill>
                    <a:srgbClr val="000000"/>
                  </a:solidFill>
                  <a:latin typeface="Calibri" panose="020F0502020204030204" pitchFamily="34" charset="0"/>
                </a:rPr>
                <a:t>[</a:t>
              </a:r>
              <a:r>
                <a:rPr lang="en-US" altLang="en-US" sz="2400">
                  <a:solidFill>
                    <a:srgbClr val="000000"/>
                  </a:solidFill>
                  <a:latin typeface="Calibri" panose="020F0502020204030204" pitchFamily="34" charset="0"/>
                </a:rPr>
                <a:t>v], </a:t>
              </a:r>
              <a:r>
                <a:rPr lang="en-US" altLang="en-US" sz="2400">
                  <a:solidFill>
                    <a:srgbClr val="FF0000"/>
                  </a:solidFill>
                  <a:latin typeface="Calibri" panose="020F0502020204030204" pitchFamily="34" charset="0"/>
                </a:rPr>
                <a:t>t</a:t>
              </a:r>
              <a:r>
                <a:rPr lang="en-US" altLang="en-US" sz="1600">
                  <a:solidFill>
                    <a:srgbClr val="FF0000"/>
                  </a:solidFill>
                  <a:latin typeface="Calibri" panose="020F0502020204030204" pitchFamily="34" charset="0"/>
                </a:rPr>
                <a:t>a</a:t>
              </a:r>
              <a:r>
                <a:rPr lang="en-US" altLang="en-US" sz="2400">
                  <a:solidFill>
                    <a:srgbClr val="FF0000"/>
                  </a:solidFill>
                  <a:latin typeface="Calibri" panose="020F0502020204030204" pitchFamily="34" charset="0"/>
                </a:rPr>
                <a:t> = </a:t>
              </a:r>
              <a:r>
                <a:rPr lang="el-GR" altLang="en-US" sz="2400" i="1">
                  <a:solidFill>
                    <a:srgbClr val="FF0000"/>
                  </a:solidFill>
                  <a:latin typeface="Calibri" panose="020F0502020204030204" pitchFamily="34" charset="0"/>
                </a:rPr>
                <a:t>τ</a:t>
              </a:r>
              <a:r>
                <a:rPr lang="en-US" altLang="en-US" sz="2400">
                  <a:solidFill>
                    <a:srgbClr val="FF0000"/>
                  </a:solidFill>
                  <a:latin typeface="Calibri" panose="020F0502020204030204" pitchFamily="34" charset="0"/>
                </a:rPr>
                <a:t>[x]</a:t>
              </a:r>
              <a:endParaRPr lang="el-GR" altLang="en-US" sz="240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9" name="Straight Connector 33">
              <a:extLst>
                <a:ext uri="{FF2B5EF4-FFF2-40B4-BE49-F238E27FC236}">
                  <a16:creationId xmlns:a16="http://schemas.microsoft.com/office/drawing/2014/main" id="{3D297938-6BBE-40FE-BEF4-2915D971CE7E}"/>
                </a:ext>
              </a:extLst>
            </p:cNvPr>
            <p:cNvCxnSpPr/>
            <p:nvPr/>
          </p:nvCxnSpPr>
          <p:spPr>
            <a:xfrm>
              <a:off x="3885962" y="914281"/>
              <a:ext cx="480025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34">
              <a:extLst>
                <a:ext uri="{FF2B5EF4-FFF2-40B4-BE49-F238E27FC236}">
                  <a16:creationId xmlns:a16="http://schemas.microsoft.com/office/drawing/2014/main" id="{B7A3C6B4-4839-4244-9D18-D4A48CECF3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2400" y="838200"/>
              <a:ext cx="4648200" cy="461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400" dirty="0">
                  <a:solidFill>
                    <a:srgbClr val="000000"/>
                  </a:solidFill>
                  <a:latin typeface="Calibri" panose="020F0502020204030204" pitchFamily="34" charset="0"/>
                </a:rPr>
                <a:t>load(x) ↓ t </a:t>
              </a:r>
              <a:r>
                <a:rPr lang="en-US" altLang="en-US" sz="2400" dirty="0">
                  <a:solidFill>
                    <a:srgbClr val="FF0000"/>
                  </a:solidFill>
                  <a:latin typeface="Calibri" panose="020F0502020204030204" pitchFamily="34" charset="0"/>
                </a:rPr>
                <a:t>v t</a:t>
              </a:r>
              <a:r>
                <a:rPr lang="en-US" altLang="en-US" sz="1600" dirty="0">
                  <a:solidFill>
                    <a:srgbClr val="FF0000"/>
                  </a:solidFill>
                  <a:latin typeface="Calibri" panose="020F0502020204030204" pitchFamily="34" charset="0"/>
                </a:rPr>
                <a:t>a</a:t>
              </a:r>
              <a:endParaRPr lang="el-GR" altLang="en-US" sz="24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51" name="TextBox 30">
            <a:extLst>
              <a:ext uri="{FF2B5EF4-FFF2-40B4-BE49-F238E27FC236}">
                <a16:creationId xmlns:a16="http://schemas.microsoft.com/office/drawing/2014/main" id="{68D187E3-4669-4C50-B966-A6E540659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76" y="4008475"/>
            <a:ext cx="11095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策略</a:t>
            </a:r>
            <a:r>
              <a:rPr lang="en-US" altLang="zh-CN" sz="240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zh-CN" altLang="en-US" sz="240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  <a:endParaRPr lang="el-GR" altLang="en-US" sz="2400">
              <a:solidFill>
                <a:srgbClr val="0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2" name="TextBox 30">
            <a:extLst>
              <a:ext uri="{FF2B5EF4-FFF2-40B4-BE49-F238E27FC236}">
                <a16:creationId xmlns:a16="http://schemas.microsoft.com/office/drawing/2014/main" id="{8A7EE0F7-D70E-4E26-9B57-BD2B844FB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76" y="5123621"/>
            <a:ext cx="11095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策略</a:t>
            </a:r>
            <a:r>
              <a:rPr lang="en-US" altLang="zh-CN" sz="240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r>
              <a:rPr lang="zh-CN" altLang="en-US" sz="240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  <a:endParaRPr lang="el-GR" altLang="en-US" sz="2400">
              <a:solidFill>
                <a:srgbClr val="0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sz="2800"/>
              <a:t>Web</a:t>
            </a:r>
            <a:r>
              <a:rPr lang="zh-CN" altLang="en-US" sz="2800"/>
              <a:t>追踪技术</a:t>
            </a:r>
            <a:endParaRPr lang="en-US" altLang="zh-CN" sz="2800"/>
          </a:p>
          <a:p>
            <a:pPr lvl="1"/>
            <a:r>
              <a:rPr lang="en-US" altLang="zh-CN" sz="2600"/>
              <a:t>Cookie</a:t>
            </a:r>
            <a:r>
              <a:rPr lang="zh-CN" altLang="en-US" sz="2600"/>
              <a:t>、指纹、超链接、</a:t>
            </a:r>
            <a:r>
              <a:rPr lang="en-US" altLang="zh-CN" sz="2600"/>
              <a:t>Time Attack</a:t>
            </a:r>
          </a:p>
          <a:p>
            <a:r>
              <a:rPr lang="zh-CN" altLang="en-US" sz="2800"/>
              <a:t>匿名网络访问</a:t>
            </a:r>
            <a:endParaRPr lang="en-US" altLang="zh-CN" sz="2800"/>
          </a:p>
          <a:p>
            <a:pPr lvl="1"/>
            <a:r>
              <a:rPr lang="en-US" sz="2800"/>
              <a:t>Crowds</a:t>
            </a:r>
            <a:r>
              <a:rPr lang="zh-CN" altLang="en-US" sz="2800"/>
              <a:t>、</a:t>
            </a:r>
            <a:r>
              <a:rPr lang="en-US" sz="2800"/>
              <a:t>Mix Networks</a:t>
            </a:r>
            <a:r>
              <a:rPr lang="zh-CN" altLang="en-US" sz="2800"/>
              <a:t>、</a:t>
            </a:r>
            <a:r>
              <a:rPr lang="en-US" sz="2800"/>
              <a:t>Tor</a:t>
            </a:r>
          </a:p>
          <a:p>
            <a:r>
              <a:rPr lang="zh-CN" altLang="en-US" sz="3200"/>
              <a:t>软件隐私泄露和检测</a:t>
            </a:r>
            <a:endParaRPr lang="en-US" altLang="zh-CN" sz="3200"/>
          </a:p>
          <a:p>
            <a:pPr lvl="1"/>
            <a:r>
              <a:rPr lang="en-US" sz="2800"/>
              <a:t>Taint</a:t>
            </a:r>
            <a:r>
              <a:rPr lang="zh-CN" altLang="en-US" sz="2800"/>
              <a:t> </a:t>
            </a:r>
            <a:r>
              <a:rPr lang="en-US" altLang="zh-CN" sz="2800"/>
              <a:t>Analysis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858644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广告推送系统生态系统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90" y="3223256"/>
            <a:ext cx="490043" cy="490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08" y="2287175"/>
            <a:ext cx="572072" cy="57207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763874" y="1724490"/>
            <a:ext cx="0" cy="4371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23413" y="1724490"/>
            <a:ext cx="0" cy="4078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882952" y="1724490"/>
            <a:ext cx="0" cy="4078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942490" y="1724490"/>
            <a:ext cx="0" cy="4078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91317" y="1716911"/>
            <a:ext cx="604653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25" b="1">
                <a:latin typeface="Comic Sans MS" panose="030F0702030302020204" pitchFamily="66" charset="0"/>
                <a:ea typeface="SimHei" panose="02010609060101010101" pitchFamily="49" charset="-122"/>
              </a:rPr>
              <a:t>网站</a:t>
            </a:r>
            <a:endParaRPr lang="en-US" sz="1625" b="1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689" y="1710939"/>
            <a:ext cx="81464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25" b="1">
                <a:latin typeface="Comic Sans MS" panose="030F0702030302020204" pitchFamily="66" charset="0"/>
                <a:ea typeface="SimHei" panose="02010609060101010101" pitchFamily="49" charset="-122"/>
              </a:rPr>
              <a:t>消费者</a:t>
            </a:r>
            <a:endParaRPr lang="en-US" sz="1625" b="1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93093" y="1710939"/>
            <a:ext cx="1555234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25" b="1">
                <a:latin typeface="Comic Sans MS" panose="030F0702030302020204" pitchFamily="66" charset="0"/>
                <a:ea typeface="SimHei" panose="02010609060101010101" pitchFamily="49" charset="-122"/>
              </a:rPr>
              <a:t>广告交换</a:t>
            </a:r>
            <a:r>
              <a:rPr lang="en-US" altLang="zh-CN" sz="1625" b="1">
                <a:latin typeface="Comic Sans MS" panose="030F0702030302020204" pitchFamily="66" charset="0"/>
                <a:ea typeface="SimHei" panose="02010609060101010101" pitchFamily="49" charset="-122"/>
              </a:rPr>
              <a:t>/</a:t>
            </a:r>
            <a:r>
              <a:rPr lang="zh-CN" altLang="en-US" sz="1625" b="1">
                <a:latin typeface="Comic Sans MS" panose="030F0702030302020204" pitchFamily="66" charset="0"/>
                <a:ea typeface="SimHei" panose="02010609060101010101" pitchFamily="49" charset="-122"/>
              </a:rPr>
              <a:t>拍卖</a:t>
            </a:r>
            <a:endParaRPr lang="en-US" sz="1625" b="1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00401" y="1710939"/>
            <a:ext cx="1024640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25" b="1">
                <a:latin typeface="Comic Sans MS" panose="030F0702030302020204" pitchFamily="66" charset="0"/>
                <a:ea typeface="SimHei" panose="02010609060101010101" pitchFamily="49" charset="-122"/>
              </a:rPr>
              <a:t>广告网络</a:t>
            </a:r>
            <a:endParaRPr lang="en-US" sz="1625" b="1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67509" y="1710939"/>
            <a:ext cx="81464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25" b="1">
                <a:latin typeface="Comic Sans MS" panose="030F0702030302020204" pitchFamily="66" charset="0"/>
                <a:ea typeface="SimHei" panose="02010609060101010101" pitchFamily="49" charset="-122"/>
              </a:rPr>
              <a:t>生产者</a:t>
            </a:r>
            <a:endParaRPr lang="en-US" sz="1625" b="1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16" y="2521191"/>
            <a:ext cx="1032231" cy="3380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67" y="3436274"/>
            <a:ext cx="708835" cy="70883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43152" y="4182376"/>
            <a:ext cx="984565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3" dirty="0" err="1">
                <a:latin typeface="Comic Sans MS" panose="030F0702030302020204" pitchFamily="66" charset="0"/>
                <a:ea typeface="SimHei" panose="02010609060101010101" pitchFamily="49" charset="-122"/>
              </a:rPr>
              <a:t>AdNexus</a:t>
            </a:r>
            <a:endParaRPr lang="en-US" sz="146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59688" y="3073215"/>
            <a:ext cx="857927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3" dirty="0">
                <a:latin typeface="Comic Sans MS" panose="030F0702030302020204" pitchFamily="66" charset="0"/>
                <a:ea typeface="SimHei" panose="02010609060101010101" pitchFamily="49" charset="-122"/>
              </a:rPr>
              <a:t>Rubicon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89457" y="4681269"/>
            <a:ext cx="1130438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3">
                <a:latin typeface="Comic Sans MS" panose="030F0702030302020204" pitchFamily="66" charset="0"/>
                <a:ea typeface="SimHei" panose="02010609060101010101" pitchFamily="49" charset="-122"/>
              </a:rPr>
              <a:t>Rocketfuel</a:t>
            </a:r>
            <a:endParaRPr lang="en-US" sz="146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4" y="2387871"/>
            <a:ext cx="670929" cy="6709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231" y="4029812"/>
            <a:ext cx="670929" cy="67092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291" y="3368240"/>
            <a:ext cx="913080" cy="69011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793" y="4479605"/>
            <a:ext cx="1288074" cy="305918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65703" y="5206773"/>
            <a:ext cx="1632054" cy="833923"/>
          </a:xfrm>
          <a:prstGeom prst="roundRect">
            <a:avLst>
              <a:gd name="adj" fmla="val 5103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63">
                <a:latin typeface="Comic Sans MS" panose="030F0702030302020204" pitchFamily="66" charset="0"/>
                <a:ea typeface="SimHei" panose="02010609060101010101" pitchFamily="49" charset="-122"/>
              </a:rPr>
              <a:t>打开浏览器</a:t>
            </a:r>
            <a:endParaRPr lang="en-US" sz="146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977616" y="5206772"/>
            <a:ext cx="1632054" cy="833923"/>
          </a:xfrm>
          <a:prstGeom prst="roundRect">
            <a:avLst>
              <a:gd name="adj" fmla="val 5103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63">
                <a:latin typeface="Comic Sans MS" panose="030F0702030302020204" pitchFamily="66" charset="0"/>
                <a:ea typeface="SimHei" panose="02010609060101010101" pitchFamily="49" charset="-122"/>
              </a:rPr>
              <a:t>发布内容</a:t>
            </a:r>
            <a:endParaRPr lang="en-US" sz="146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37153" y="5206772"/>
            <a:ext cx="1632054" cy="833923"/>
          </a:xfrm>
          <a:prstGeom prst="roundRect">
            <a:avLst>
              <a:gd name="adj" fmla="val 5103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63">
                <a:latin typeface="Comic Sans MS" panose="030F0702030302020204" pitchFamily="66" charset="0"/>
                <a:ea typeface="SimHei" panose="02010609060101010101" pitchFamily="49" charset="-122"/>
              </a:rPr>
              <a:t>匹配消费者和广告</a:t>
            </a:r>
            <a:endParaRPr lang="en-US" sz="146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970135" y="5206772"/>
            <a:ext cx="1885172" cy="833923"/>
          </a:xfrm>
          <a:prstGeom prst="roundRect">
            <a:avLst>
              <a:gd name="adj" fmla="val 5103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63">
                <a:latin typeface="Comic Sans MS" panose="030F0702030302020204" pitchFamily="66" charset="0"/>
                <a:ea typeface="SimHei" panose="02010609060101010101" pitchFamily="49" charset="-122"/>
              </a:rPr>
              <a:t>广告管理和推广</a:t>
            </a:r>
            <a:endParaRPr lang="en-US" sz="146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8140074" y="5206772"/>
            <a:ext cx="1632054" cy="833923"/>
          </a:xfrm>
          <a:prstGeom prst="roundRect">
            <a:avLst>
              <a:gd name="adj" fmla="val 5103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63">
                <a:latin typeface="Comic Sans MS" panose="030F0702030302020204" pitchFamily="66" charset="0"/>
                <a:ea typeface="SimHei" panose="02010609060101010101" pitchFamily="49" charset="-122"/>
              </a:rPr>
              <a:t>卖东西</a:t>
            </a:r>
            <a:endParaRPr lang="en-US" sz="146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031033" y="2442190"/>
            <a:ext cx="1354494" cy="7810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149530" y="2624518"/>
            <a:ext cx="1228964" cy="7460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 rot="176418">
            <a:off x="1168457" y="3290901"/>
            <a:ext cx="3266236" cy="317459"/>
            <a:chOff x="1437921" y="3128401"/>
            <a:chExt cx="4019983" cy="390718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1437921" y="3515285"/>
              <a:ext cx="4019983" cy="1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548933" y="3128401"/>
              <a:ext cx="1890459" cy="390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63" dirty="0">
                  <a:latin typeface="Comic Sans MS" panose="030F0702030302020204" pitchFamily="66" charset="0"/>
                  <a:ea typeface="SimHei" panose="02010609060101010101" pitchFamily="49" charset="-122"/>
                </a:rPr>
                <a:t>Cookie=A2f5g…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137169" y="3718326"/>
            <a:ext cx="3256342" cy="412486"/>
            <a:chOff x="1405812" y="3841075"/>
            <a:chExt cx="4007806" cy="507675"/>
          </a:xfrm>
        </p:grpSpPr>
        <p:cxnSp>
          <p:nvCxnSpPr>
            <p:cNvPr id="39" name="Straight Arrow Connector 38"/>
            <p:cNvCxnSpPr/>
            <p:nvPr/>
          </p:nvCxnSpPr>
          <p:spPr>
            <a:xfrm flipH="1" flipV="1">
              <a:off x="1405812" y="3841075"/>
              <a:ext cx="4007806" cy="22616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 rot="176418">
              <a:off x="2616228" y="3958032"/>
              <a:ext cx="1507711" cy="390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63" dirty="0">
                  <a:latin typeface="Comic Sans MS" panose="030F0702030302020204" pitchFamily="66" charset="0"/>
                  <a:ea typeface="SimHei" panose="02010609060101010101" pitchFamily="49" charset="-122"/>
                </a:rPr>
                <a:t>coke_ad.gif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 rot="19885594">
            <a:off x="5007867" y="2693830"/>
            <a:ext cx="1535998" cy="690592"/>
            <a:chOff x="2430936" y="3075402"/>
            <a:chExt cx="1890459" cy="849959"/>
          </a:xfrm>
        </p:grpSpPr>
        <p:cxnSp>
          <p:nvCxnSpPr>
            <p:cNvPr id="48" name="Straight Arrow Connector 47"/>
            <p:cNvCxnSpPr/>
            <p:nvPr/>
          </p:nvCxnSpPr>
          <p:spPr>
            <a:xfrm rot="1577635" flipV="1">
              <a:off x="2584767" y="3075402"/>
              <a:ext cx="1644253" cy="84995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430936" y="3134127"/>
              <a:ext cx="1890459" cy="390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63" dirty="0">
                  <a:latin typeface="Comic Sans MS" panose="030F0702030302020204" pitchFamily="66" charset="0"/>
                  <a:ea typeface="SimHei" panose="02010609060101010101" pitchFamily="49" charset="-122"/>
                </a:rPr>
                <a:t>Cookie=A2f5g…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 rot="839449">
            <a:off x="5064120" y="3801962"/>
            <a:ext cx="1535998" cy="607406"/>
            <a:chOff x="2519180" y="3054086"/>
            <a:chExt cx="1890460" cy="747577"/>
          </a:xfrm>
        </p:grpSpPr>
        <p:cxnSp>
          <p:nvCxnSpPr>
            <p:cNvPr id="52" name="Straight Arrow Connector 51"/>
            <p:cNvCxnSpPr/>
            <p:nvPr/>
          </p:nvCxnSpPr>
          <p:spPr>
            <a:xfrm rot="20310688">
              <a:off x="2655779" y="3087849"/>
              <a:ext cx="1601348" cy="71381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 rot="125571">
              <a:off x="2519180" y="3054086"/>
              <a:ext cx="1890460" cy="390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63" dirty="0">
                  <a:latin typeface="Comic Sans MS" panose="030F0702030302020204" pitchFamily="66" charset="0"/>
                  <a:ea typeface="SimHei" panose="02010609060101010101" pitchFamily="49" charset="-122"/>
                </a:rPr>
                <a:t>Cookie=A2f5g…</a:t>
              </a:r>
            </a:p>
          </p:txBody>
        </p:sp>
      </p:grpSp>
      <p:sp>
        <p:nvSpPr>
          <p:cNvPr id="55" name="Left Arrow 54"/>
          <p:cNvSpPr/>
          <p:nvPr/>
        </p:nvSpPr>
        <p:spPr>
          <a:xfrm>
            <a:off x="7245318" y="2398436"/>
            <a:ext cx="985475" cy="611839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63">
                <a:latin typeface="Comic Sans MS" panose="030F0702030302020204" pitchFamily="66" charset="0"/>
                <a:ea typeface="SimHei" panose="02010609060101010101" pitchFamily="49" charset="-122"/>
              </a:rPr>
              <a:t>广告</a:t>
            </a:r>
            <a:endParaRPr lang="en-US" sz="146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56" name="Left Arrow 55"/>
          <p:cNvSpPr/>
          <p:nvPr/>
        </p:nvSpPr>
        <p:spPr>
          <a:xfrm rot="20319294">
            <a:off x="7211034" y="3810942"/>
            <a:ext cx="1090648" cy="287334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57" name="Left Arrow 56"/>
          <p:cNvSpPr/>
          <p:nvPr/>
        </p:nvSpPr>
        <p:spPr>
          <a:xfrm rot="323564">
            <a:off x="7175092" y="4386343"/>
            <a:ext cx="971841" cy="287334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58" name="Rectangular Callout 57"/>
          <p:cNvSpPr/>
          <p:nvPr/>
        </p:nvSpPr>
        <p:spPr>
          <a:xfrm>
            <a:off x="7443400" y="1132002"/>
            <a:ext cx="1393349" cy="545841"/>
          </a:xfrm>
          <a:prstGeom prst="wedgeRectCallout">
            <a:avLst>
              <a:gd name="adj1" fmla="val -4510"/>
              <a:gd name="adj2" fmla="val 1930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63">
                <a:latin typeface="Comic Sans MS" panose="030F0702030302020204" pitchFamily="66" charset="0"/>
                <a:ea typeface="SimHei" panose="02010609060101010101" pitchFamily="49" charset="-122"/>
              </a:rPr>
              <a:t>目标：</a:t>
            </a:r>
            <a:r>
              <a:rPr lang="en-US" sz="1463">
                <a:latin typeface="Comic Sans MS" panose="030F0702030302020204" pitchFamily="66" charset="0"/>
                <a:ea typeface="SimHei" panose="02010609060101010101" pitchFamily="49" charset="-122"/>
              </a:rPr>
              <a:t>18-25 </a:t>
            </a:r>
            <a:r>
              <a:rPr lang="zh-CN" altLang="en-US" sz="1463">
                <a:latin typeface="Comic Sans MS" panose="030F0702030302020204" pitchFamily="66" charset="0"/>
                <a:ea typeface="SimHei" panose="02010609060101010101" pitchFamily="49" charset="-122"/>
              </a:rPr>
              <a:t>岁男性</a:t>
            </a:r>
            <a:r>
              <a:rPr lang="en-US" sz="1463">
                <a:latin typeface="Comic Sans MS" panose="030F0702030302020204" pitchFamily="66" charset="0"/>
                <a:ea typeface="SimHei" panose="02010609060101010101" pitchFamily="49" charset="-122"/>
              </a:rPr>
              <a:t> </a:t>
            </a:r>
            <a:endParaRPr lang="en-US" sz="146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5142773" y="4115605"/>
            <a:ext cx="1306204" cy="488562"/>
            <a:chOff x="1405812" y="3841076"/>
            <a:chExt cx="3899248" cy="601307"/>
          </a:xfrm>
        </p:grpSpPr>
        <p:cxnSp>
          <p:nvCxnSpPr>
            <p:cNvPr id="60" name="Straight Arrow Connector 59"/>
            <p:cNvCxnSpPr/>
            <p:nvPr/>
          </p:nvCxnSpPr>
          <p:spPr>
            <a:xfrm flipH="1" flipV="1">
              <a:off x="1405812" y="3841076"/>
              <a:ext cx="3899248" cy="47427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 rot="940453">
              <a:off x="1615249" y="4051664"/>
              <a:ext cx="3086758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63" dirty="0">
                  <a:latin typeface="Comic Sans MS" panose="030F0702030302020204" pitchFamily="66" charset="0"/>
                  <a:ea typeface="SimHei" panose="02010609060101010101" pitchFamily="49" charset="-122"/>
                </a:rPr>
                <a:t>$0.001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 rot="18779793">
            <a:off x="5235659" y="2988955"/>
            <a:ext cx="1306204" cy="488562"/>
            <a:chOff x="1405812" y="3841076"/>
            <a:chExt cx="3899248" cy="601307"/>
          </a:xfrm>
        </p:grpSpPr>
        <p:cxnSp>
          <p:nvCxnSpPr>
            <p:cNvPr id="65" name="Straight Arrow Connector 64"/>
            <p:cNvCxnSpPr/>
            <p:nvPr/>
          </p:nvCxnSpPr>
          <p:spPr>
            <a:xfrm flipH="1" flipV="1">
              <a:off x="1405812" y="3841076"/>
              <a:ext cx="3899248" cy="47427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 rot="940453">
              <a:off x="1615250" y="4051664"/>
              <a:ext cx="3086758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63" dirty="0">
                  <a:latin typeface="Comic Sans MS" panose="030F0702030302020204" pitchFamily="66" charset="0"/>
                  <a:ea typeface="SimHei" panose="02010609060101010101" pitchFamily="49" charset="-122"/>
                </a:rPr>
                <a:t>$0.003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571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9" grpId="0"/>
      <p:bldP spid="20" grpId="0"/>
      <p:bldP spid="21" grpId="0"/>
      <p:bldP spid="27" grpId="0" animBg="1"/>
      <p:bldP spid="29" grpId="0" animBg="1"/>
      <p:bldP spid="30" grpId="0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8|21.7|6.4|6|3.1|11.1|2.2|26.1|12.1|26.9|1.5|29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4|4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3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|2.1|32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p1.1-网络安全引言.pptx" id="{762EF3B7-AAD7-4C75-BB8E-47089FF89C1B}" vid="{2740CA84-B4EF-4E9E-8658-17738F99BE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4271</TotalTime>
  <Words>4359</Words>
  <Application>Microsoft Office PowerPoint</Application>
  <PresentationFormat>A4 纸张(210x297 毫米)</PresentationFormat>
  <Paragraphs>830</Paragraphs>
  <Slides>85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102" baseType="lpstr">
      <vt:lpstr>Menlo</vt:lpstr>
      <vt:lpstr>SimHei</vt:lpstr>
      <vt:lpstr>Arial</vt:lpstr>
      <vt:lpstr>Calibri</vt:lpstr>
      <vt:lpstr>Cambria</vt:lpstr>
      <vt:lpstr>Cambria Math</vt:lpstr>
      <vt:lpstr>Comic Sans MS</vt:lpstr>
      <vt:lpstr>Consolas</vt:lpstr>
      <vt:lpstr>Franklin Gothic Book</vt:lpstr>
      <vt:lpstr>Perpetua</vt:lpstr>
      <vt:lpstr>Raavi</vt:lpstr>
      <vt:lpstr>Rockwell</vt:lpstr>
      <vt:lpstr>Times New Roman</vt:lpstr>
      <vt:lpstr>Tw Cen MT</vt:lpstr>
      <vt:lpstr>Wingdings</vt:lpstr>
      <vt:lpstr>Wingdings 2</vt:lpstr>
      <vt:lpstr>Equity</vt:lpstr>
      <vt:lpstr>隐私泄露和匿名访问</vt:lpstr>
      <vt:lpstr>网络经济</vt:lpstr>
      <vt:lpstr>Web广告</vt:lpstr>
      <vt:lpstr>课程内容</vt:lpstr>
      <vt:lpstr>1. Web隐私泄露</vt:lpstr>
      <vt:lpstr>IP地址追踪</vt:lpstr>
      <vt:lpstr>Cookies追踪</vt:lpstr>
      <vt:lpstr>第三方Cookie追踪</vt:lpstr>
      <vt:lpstr>广告推送系统生态系统</vt:lpstr>
      <vt:lpstr>用户如何阻止Cookie追踪?</vt:lpstr>
      <vt:lpstr>防止Cookies追踪</vt:lpstr>
      <vt:lpstr>Do Not Track</vt:lpstr>
      <vt:lpstr>如果Cookies追踪被禁止…</vt:lpstr>
      <vt:lpstr>浏览器的独特性</vt:lpstr>
      <vt:lpstr>其它可用的浏览器身份标识信息</vt:lpstr>
      <vt:lpstr>浏览器指纹</vt:lpstr>
      <vt:lpstr>测试一下</vt:lpstr>
      <vt:lpstr>PowerPoint 演示文稿</vt:lpstr>
      <vt:lpstr>PowerPoint 演示文稿</vt:lpstr>
      <vt:lpstr>Canvas指纹</vt:lpstr>
      <vt:lpstr>Canvas 指纹举例</vt:lpstr>
      <vt:lpstr>预防指纹追踪</vt:lpstr>
      <vt:lpstr>历史记录窃取</vt:lpstr>
      <vt:lpstr>超链接所泄露的信息</vt:lpstr>
      <vt:lpstr>Timing Attack</vt:lpstr>
      <vt:lpstr>预防历史记录窃取</vt:lpstr>
      <vt:lpstr>小节</vt:lpstr>
      <vt:lpstr>2. 匿名网络访问</vt:lpstr>
      <vt:lpstr>PowerPoint 演示文稿</vt:lpstr>
      <vt:lpstr>实则不然</vt:lpstr>
      <vt:lpstr>为什么需要匿名访问系统？</vt:lpstr>
      <vt:lpstr>为何需要匿名访问？</vt:lpstr>
      <vt:lpstr>如何定义匿名强度？</vt:lpstr>
      <vt:lpstr>PowerPoint 演示文稿</vt:lpstr>
      <vt:lpstr>更多定义</vt:lpstr>
      <vt:lpstr>SSL加密？</vt:lpstr>
      <vt:lpstr>匿名代理？</vt:lpstr>
      <vt:lpstr>VPN匿名？</vt:lpstr>
      <vt:lpstr>基于内容对抗匿名化（Deanonymize）</vt:lpstr>
      <vt:lpstr>模式识别</vt:lpstr>
      <vt:lpstr>匿名网络</vt:lpstr>
      <vt:lpstr>Crowds</vt:lpstr>
      <vt:lpstr>Crowds示例</vt:lpstr>
      <vt:lpstr>Crowds的匿名性</vt:lpstr>
      <vt:lpstr>Crowds的匿名性</vt:lpstr>
      <vt:lpstr>Crowds的匿名性</vt:lpstr>
      <vt:lpstr>Crowds的匿名性：间谍节点</vt:lpstr>
      <vt:lpstr>更多细节</vt:lpstr>
      <vt:lpstr>Mix Networks</vt:lpstr>
      <vt:lpstr>洋葱路由</vt:lpstr>
      <vt:lpstr>洋葱路由：层级化加密</vt:lpstr>
      <vt:lpstr>响应流量如何返回？</vt:lpstr>
      <vt:lpstr>流量混合</vt:lpstr>
      <vt:lpstr>Dummy Traffic</vt:lpstr>
      <vt:lpstr>Tor: 第二代洋葱路由</vt:lpstr>
      <vt:lpstr>部署情况</vt:lpstr>
      <vt:lpstr>使用简便（但被墙）</vt:lpstr>
      <vt:lpstr>Tor示例</vt:lpstr>
      <vt:lpstr>攻击Tor</vt:lpstr>
      <vt:lpstr>Predecessor Attack</vt:lpstr>
      <vt:lpstr>链路生命周期</vt:lpstr>
      <vt:lpstr>让客户端选择中继节点？</vt:lpstr>
      <vt:lpstr>哨兵节点（Guard Relays）</vt:lpstr>
      <vt:lpstr>出口节点</vt:lpstr>
      <vt:lpstr>隐藏服务</vt:lpstr>
      <vt:lpstr>隐藏服务示例</vt:lpstr>
      <vt:lpstr>前向安全</vt:lpstr>
      <vt:lpstr>Tor Bridges</vt:lpstr>
      <vt:lpstr>Tor流量混淆</vt:lpstr>
      <vt:lpstr>3. 软件隐私泄露和检测</vt:lpstr>
      <vt:lpstr>智能手机APP隐私泄露</vt:lpstr>
      <vt:lpstr>《个人信息保护法》</vt:lpstr>
      <vt:lpstr>法律条款</vt:lpstr>
      <vt:lpstr>隐私泄露检测技术挑战</vt:lpstr>
      <vt:lpstr>是否存在隐私泄露？</vt:lpstr>
      <vt:lpstr>静态分析</vt:lpstr>
      <vt:lpstr>是否存在隐私泄露？</vt:lpstr>
      <vt:lpstr>静态分析应用</vt:lpstr>
      <vt:lpstr>动态分析应用：TaintDroid</vt:lpstr>
      <vt:lpstr>PowerPoint 演示文稿</vt:lpstr>
      <vt:lpstr>PowerPoint 演示文稿</vt:lpstr>
      <vt:lpstr>PowerPoint 演示文稿</vt:lpstr>
      <vt:lpstr>污点分析的挑战</vt:lpstr>
      <vt:lpstr>举例：地址加载？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Symbolic Execution</dc:title>
  <dc:creator>hui</dc:creator>
  <cp:lastModifiedBy>hui xu</cp:lastModifiedBy>
  <cp:revision>7</cp:revision>
  <dcterms:created xsi:type="dcterms:W3CDTF">2019-05-23T09:52:46Z</dcterms:created>
  <dcterms:modified xsi:type="dcterms:W3CDTF">2020-12-17T12:39:04Z</dcterms:modified>
</cp:coreProperties>
</file>